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72" r:id="rId1"/>
    <p:sldMasterId id="2147483673" r:id="rId2"/>
  </p:sldMasterIdLst>
  <p:notesMasterIdLst>
    <p:notesMasterId r:id="rId8"/>
  </p:notesMasterIdLst>
  <p:handoutMasterIdLst>
    <p:handoutMasterId r:id="rId9"/>
  </p:handoutMasterIdLst>
  <p:sldIdLst>
    <p:sldId id="1367" r:id="rId3"/>
    <p:sldId id="1388" r:id="rId4"/>
    <p:sldId id="1359" r:id="rId5"/>
    <p:sldId id="1387" r:id="rId6"/>
    <p:sldId id="1356" r:id="rId7"/>
  </p:sldIdLst>
  <p:sldSz cx="9144000" cy="5143500" type="screen16x9"/>
  <p:notesSz cx="6858000" cy="9144000"/>
  <p:embeddedFontLst>
    <p:embeddedFont>
      <p:font typeface="Roboto" panose="02000000000000000000" pitchFamily="2" charset="0"/>
      <p:regular r:id="rId10"/>
      <p:bold r:id="rId11"/>
      <p:italic r:id="rId12"/>
      <p:boldItalic r:id="rId13"/>
    </p:embeddedFont>
    <p:embeddedFont>
      <p:font typeface="Roboto Black" panose="02000000000000000000" pitchFamily="2" charset="0"/>
      <p:bold r:id="rId14"/>
    </p:embeddedFont>
    <p:embeddedFont>
      <p:font typeface="Roboto Light" panose="02000000000000000000" pitchFamily="2" charset="0"/>
      <p:regular r:id="rId15"/>
      <p: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A4A3A4"/>
          </p15:clr>
        </p15:guide>
        <p15:guide id="2" pos="4224" userDrawn="1">
          <p15:clr>
            <a:srgbClr val="9AA0A6"/>
          </p15:clr>
        </p15:guide>
        <p15:guide id="3" pos="4776" userDrawn="1">
          <p15:clr>
            <a:srgbClr val="9AA0A6"/>
          </p15:clr>
        </p15:guide>
        <p15:guide id="5" orient="horz" pos="684" userDrawn="1">
          <p15:clr>
            <a:srgbClr val="9AA0A6"/>
          </p15:clr>
        </p15:guide>
        <p15:guide id="6" pos="576" userDrawn="1">
          <p15:clr>
            <a:srgbClr val="9AA0A6"/>
          </p15:clr>
        </p15:guide>
        <p15:guide id="7" pos="2712" userDrawn="1">
          <p15:clr>
            <a:srgbClr val="A4A3A4"/>
          </p15:clr>
        </p15:guide>
        <p15:guide id="8" pos="1728" userDrawn="1">
          <p15:clr>
            <a:srgbClr val="A4A3A4"/>
          </p15:clr>
        </p15:guide>
        <p15:guide id="9" pos="3024" userDrawn="1">
          <p15:clr>
            <a:srgbClr val="A4A3A4"/>
          </p15:clr>
        </p15:guide>
        <p15:guide id="10" orient="horz" pos="132" userDrawn="1">
          <p15:clr>
            <a:srgbClr val="9AA0A6"/>
          </p15:clr>
        </p15:guide>
        <p15:guide id="11" orient="horz" pos="1212" userDrawn="1">
          <p15:clr>
            <a:srgbClr val="9AA0A6"/>
          </p15:clr>
        </p15:guide>
        <p15:guide id="12" orient="horz" pos="2196" userDrawn="1">
          <p15:clr>
            <a:srgbClr val="9AA0A6"/>
          </p15:clr>
        </p15:guide>
        <p15:guide id="13" orient="horz" pos="3012" userDrawn="1">
          <p15:clr>
            <a:srgbClr val="9AA0A6"/>
          </p15:clr>
        </p15:guide>
        <p15:guide id="14" orient="horz" pos="3156" userDrawn="1">
          <p15:clr>
            <a:srgbClr val="9AA0A6"/>
          </p15:clr>
        </p15:guide>
        <p15:guide id="16" orient="horz" pos="2532" userDrawn="1">
          <p15:clr>
            <a:srgbClr val="9AA0A6"/>
          </p15:clr>
        </p15:guide>
        <p15:guide id="17" pos="1296" userDrawn="1">
          <p15:clr>
            <a:srgbClr val="A4A3A4"/>
          </p15:clr>
        </p15:guide>
        <p15:guide id="18" pos="2472" userDrawn="1">
          <p15:clr>
            <a:srgbClr val="A4A3A4"/>
          </p15:clr>
        </p15:guide>
        <p15:guide id="19" pos="816" userDrawn="1">
          <p15:clr>
            <a:srgbClr val="9AA0A6"/>
          </p15:clr>
        </p15:guide>
        <p15:guide id="20" pos="4368" userDrawn="1">
          <p15:clr>
            <a:srgbClr val="A4A3A4"/>
          </p15:clr>
        </p15:guide>
        <p15:guide id="21" pos="1488" userDrawn="1">
          <p15:clr>
            <a:srgbClr val="A4A3A4"/>
          </p15:clr>
        </p15:guide>
        <p15:guide id="22" pos="120" userDrawn="1">
          <p15:clr>
            <a:srgbClr val="9AA0A6"/>
          </p15:clr>
        </p15:guide>
        <p15:guide id="23" pos="5616" userDrawn="1">
          <p15:clr>
            <a:srgbClr val="9AA0A6"/>
          </p15:clr>
        </p15:guide>
        <p15:guide id="24" pos="3264" userDrawn="1">
          <p15:clr>
            <a:srgbClr val="9AA0A6"/>
          </p15:clr>
        </p15:guide>
        <p15:guide id="25" pos="3960" userDrawn="1">
          <p15:clr>
            <a:srgbClr val="A4A3A4"/>
          </p15:clr>
        </p15:guide>
        <p15:guide id="26" orient="horz" pos="2004" userDrawn="1">
          <p15:clr>
            <a:srgbClr val="9AA0A6"/>
          </p15:clr>
        </p15:guide>
        <p15:guide id="27" orient="horz" pos="1380" userDrawn="1">
          <p15:clr>
            <a:srgbClr val="9AA0A6"/>
          </p15:clr>
        </p15:guide>
        <p15:guide id="28" orient="horz" pos="924" userDrawn="1">
          <p15:clr>
            <a:srgbClr val="9AA0A6"/>
          </p15:clr>
        </p15:guide>
        <p15:guide id="29" orient="horz" pos="784" userDrawn="1">
          <p15:clr>
            <a:srgbClr val="9AA0A6"/>
          </p15:clr>
        </p15:guide>
        <p15:guide id="30" orient="horz" pos="1620" userDrawn="1">
          <p15:clr>
            <a:srgbClr val="9AA0A6"/>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DDBF17-814A-BA97-62DA-EC05C0E57ED0}" name="Jin Kang" initials="JK" userId="S::jin@breakwaterstrategy.com::764e8fe5-c4b5-4397-9189-22569e7b4bcd" providerId="AD"/>
  <p188:author id="{9F79A53D-0F34-DEB8-A2E4-D69AEFC458D3}" name="Bryn Luedde" initials="BL" userId="S::bryn@breakwaterstrategy.com::a906c3c5-73d7-4d7b-82e6-0d1a8a1d4435" providerId="AD"/>
  <p188:author id="{83B79B53-AA7A-7BFC-9BDC-A4D91D51C319}" name="Nick Rosenberg" initials="NR" userId="S::nick@breakwaterstrategy.com::d59dff63-d267-4079-8132-5262cb68059d" providerId="AD"/>
  <p188:author id="{BC8AA257-7090-334D-26D8-5213AC190A81}" name="Michael Colton" initials="MC" userId="JpP9nzgKBOmoDWuA8yqtKPGL5xoC+FE8chXnmb+JiCM=" providerId="None"/>
  <p188:author id="{9547DB94-C540-744F-6E55-5E29E5F1AD46}" name="Patrick Conley" initials="PC" userId="S::patrick@breakwaterstrategy.com::cb7091fc-21b1-48f6-a5df-c237f2efdb6b" providerId="AD"/>
  <p188:author id="{AC7B7FDD-CA7F-D050-FCAD-BF1803F3B000}" name="Jin Kang" initials="JK" userId="Jin Kang" providerId="None"/>
  <p188:author id="{AEDFE9F1-096F-372F-7F17-91E3E2B74820}" name="Anurag Andra" initials="AA" userId="S::anurag@breakwaterstrategy.com::55f42ceb-7ac9-4bf4-b6f8-d0cda880fbc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k Rosenberg" initials="NR" lastIdx="25" clrIdx="0">
    <p:extLst>
      <p:ext uri="{19B8F6BF-5375-455C-9EA6-DF929625EA0E}">
        <p15:presenceInfo xmlns:p15="http://schemas.microsoft.com/office/powerpoint/2012/main" userId="S::nick@breakwaterstrategy.com::d59dff63-d267-4079-8132-5262cb68059d" providerId="AD"/>
      </p:ext>
    </p:extLst>
  </p:cmAuthor>
  <p:cmAuthor id="2" name="Forrest Owens" initials="FO" lastIdx="2" clrIdx="1">
    <p:extLst>
      <p:ext uri="{19B8F6BF-5375-455C-9EA6-DF929625EA0E}">
        <p15:presenceInfo xmlns:p15="http://schemas.microsoft.com/office/powerpoint/2012/main" userId="S::forrest@breakwaterstrategy.com::e83db2f1-c0ec-4f7d-927f-61dcb2969f35" providerId="AD"/>
      </p:ext>
    </p:extLst>
  </p:cmAuthor>
  <p:cmAuthor id="3" name="Nora Wahlbrink" initials="NW" lastIdx="6" clrIdx="2">
    <p:extLst>
      <p:ext uri="{19B8F6BF-5375-455C-9EA6-DF929625EA0E}">
        <p15:presenceInfo xmlns:p15="http://schemas.microsoft.com/office/powerpoint/2012/main" userId="S::nora@breakwaterstrategy.com::5bfbb7ac-610e-4d98-8ee0-8a448384cd4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D7D7D"/>
    <a:srgbClr val="EDEDED"/>
    <a:srgbClr val="A7A7A7"/>
    <a:srgbClr val="D0102E"/>
    <a:srgbClr val="C00000"/>
    <a:srgbClr val="6E6E6E"/>
    <a:srgbClr val="318A6A"/>
    <a:srgbClr val="1F5C46"/>
    <a:srgbClr val="CACACA"/>
    <a:srgbClr val="FCD8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34"/>
    <p:restoredTop sz="96115"/>
  </p:normalViewPr>
  <p:slideViewPr>
    <p:cSldViewPr snapToGrid="0">
      <p:cViewPr varScale="1">
        <p:scale>
          <a:sx n="99" d="100"/>
          <a:sy n="99" d="100"/>
        </p:scale>
        <p:origin x="168" y="1160"/>
      </p:cViewPr>
      <p:guideLst>
        <p:guide pos="2880"/>
        <p:guide pos="4224"/>
        <p:guide pos="4776"/>
        <p:guide orient="horz" pos="684"/>
        <p:guide pos="576"/>
        <p:guide pos="2712"/>
        <p:guide pos="1728"/>
        <p:guide pos="3024"/>
        <p:guide orient="horz" pos="132"/>
        <p:guide orient="horz" pos="1212"/>
        <p:guide orient="horz" pos="2196"/>
        <p:guide orient="horz" pos="3012"/>
        <p:guide orient="horz" pos="3156"/>
        <p:guide orient="horz" pos="2532"/>
        <p:guide pos="1296"/>
        <p:guide pos="2472"/>
        <p:guide pos="816"/>
        <p:guide pos="4368"/>
        <p:guide pos="1488"/>
        <p:guide pos="120"/>
        <p:guide pos="5616"/>
        <p:guide pos="3264"/>
        <p:guide pos="3960"/>
        <p:guide orient="horz" pos="2004"/>
        <p:guide orient="horz" pos="1380"/>
        <p:guide orient="horz" pos="924"/>
        <p:guide orient="horz" pos="784"/>
        <p:guide orient="horz" pos="1620"/>
      </p:guideLst>
    </p:cSldViewPr>
  </p:slideViewPr>
  <p:outlineViewPr>
    <p:cViewPr>
      <p:scale>
        <a:sx n="33" d="100"/>
        <a:sy n="33" d="100"/>
      </p:scale>
      <p:origin x="0" y="-5752"/>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111" d="100"/>
          <a:sy n="111" d="100"/>
        </p:scale>
        <p:origin x="4088"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font" Target="fonts/font3.fntdata"/><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5" Type="http://schemas.openxmlformats.org/officeDocument/2006/relationships/slide" Target="slides/slide3.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825396825396824E-2"/>
          <c:y val="7.6388888888888895E-2"/>
          <c:w val="0.95039682539682535"/>
          <c:h val="0.84722222222222221"/>
        </c:manualLayout>
      </c:layout>
      <c:barChart>
        <c:barDir val="bar"/>
        <c:grouping val="stacked"/>
        <c:varyColors val="0"/>
        <c:ser>
          <c:idx val="0"/>
          <c:order val="0"/>
          <c:tx>
            <c:strRef>
              <c:f>Sheet1!$B$1</c:f>
              <c:strCache>
                <c:ptCount val="1"/>
                <c:pt idx="0">
                  <c:v>Very willing</c:v>
                </c:pt>
              </c:strCache>
            </c:strRef>
          </c:tx>
          <c:spPr>
            <a:solidFill>
              <a:schemeClr val="accent3">
                <a:lumMod val="75000"/>
              </a:schemeClr>
            </a:solidFill>
            <a:ln>
              <a:noFill/>
            </a:ln>
            <a:effectLst/>
          </c:spPr>
          <c:invertIfNegative val="0"/>
          <c:dPt>
            <c:idx val="0"/>
            <c:invertIfNegative val="0"/>
            <c:bubble3D val="0"/>
            <c:spPr>
              <a:solidFill>
                <a:schemeClr val="accent3">
                  <a:lumMod val="75000"/>
                </a:schemeClr>
              </a:solidFill>
              <a:ln>
                <a:noFill/>
              </a:ln>
              <a:effectLst/>
            </c:spPr>
            <c:extLst>
              <c:ext xmlns:c16="http://schemas.microsoft.com/office/drawing/2014/chart" uri="{C3380CC4-5D6E-409C-BE32-E72D297353CC}">
                <c16:uniqueId val="{00000001-EDA4-C444-96CF-07ABC0D2CB85}"/>
              </c:ext>
            </c:extLst>
          </c:dPt>
          <c:dPt>
            <c:idx val="1"/>
            <c:invertIfNegative val="0"/>
            <c:bubble3D val="0"/>
            <c:spPr>
              <a:solidFill>
                <a:schemeClr val="accent3">
                  <a:lumMod val="75000"/>
                </a:schemeClr>
              </a:solidFill>
              <a:ln>
                <a:noFill/>
              </a:ln>
              <a:effectLst/>
            </c:spPr>
            <c:extLst>
              <c:ext xmlns:c16="http://schemas.microsoft.com/office/drawing/2014/chart" uri="{C3380CC4-5D6E-409C-BE32-E72D297353CC}">
                <c16:uniqueId val="{00000003-EDA4-C444-96CF-07ABC0D2CB85}"/>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05-EDA4-C444-96CF-07ABC0D2CB85}"/>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Summer '26</c:v>
                </c:pt>
              </c:strCache>
            </c:strRef>
          </c:cat>
          <c:val>
            <c:numRef>
              <c:f>Sheet1!$B$2</c:f>
              <c:numCache>
                <c:formatCode>0%</c:formatCode>
                <c:ptCount val="1"/>
                <c:pt idx="0">
                  <c:v>0.1239</c:v>
                </c:pt>
              </c:numCache>
            </c:numRef>
          </c:val>
          <c:extLst>
            <c:ext xmlns:c16="http://schemas.microsoft.com/office/drawing/2014/chart" uri="{C3380CC4-5D6E-409C-BE32-E72D297353CC}">
              <c16:uniqueId val="{00000006-EDA4-C444-96CF-07ABC0D2CB85}"/>
            </c:ext>
          </c:extLst>
        </c:ser>
        <c:ser>
          <c:idx val="1"/>
          <c:order val="1"/>
          <c:tx>
            <c:strRef>
              <c:f>Sheet1!$C$1</c:f>
              <c:strCache>
                <c:ptCount val="1"/>
                <c:pt idx="0">
                  <c:v>Somewhat willing</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8-EDA4-C444-96CF-07ABC0D2CB85}"/>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A-EDA4-C444-96CF-07ABC0D2CB85}"/>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C-EDA4-C444-96CF-07ABC0D2CB85}"/>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Summer '26</c:v>
                </c:pt>
              </c:strCache>
            </c:strRef>
          </c:cat>
          <c:val>
            <c:numRef>
              <c:f>Sheet1!$C$2</c:f>
              <c:numCache>
                <c:formatCode>0%</c:formatCode>
                <c:ptCount val="1"/>
                <c:pt idx="0">
                  <c:v>0.21160000000000001</c:v>
                </c:pt>
              </c:numCache>
            </c:numRef>
          </c:val>
          <c:extLst>
            <c:ext xmlns:c16="http://schemas.microsoft.com/office/drawing/2014/chart" uri="{C3380CC4-5D6E-409C-BE32-E72D297353CC}">
              <c16:uniqueId val="{0000000D-EDA4-C444-96CF-07ABC0D2CB85}"/>
            </c:ext>
          </c:extLst>
        </c:ser>
        <c:ser>
          <c:idx val="2"/>
          <c:order val="2"/>
          <c:tx>
            <c:strRef>
              <c:f>Sheet1!$D$1</c:f>
              <c:strCache>
                <c:ptCount val="1"/>
                <c:pt idx="0">
                  <c:v>Neither willing nor unwilling</c:v>
                </c:pt>
              </c:strCache>
            </c:strRef>
          </c:tx>
          <c:spPr>
            <a:solidFill>
              <a:schemeClr val="accent5"/>
            </a:solidFill>
            <a:ln>
              <a:noFill/>
            </a:ln>
            <a:effectLst/>
          </c:spPr>
          <c:invertIfNegative val="0"/>
          <c:dPt>
            <c:idx val="0"/>
            <c:invertIfNegative val="0"/>
            <c:bubble3D val="0"/>
            <c:spPr>
              <a:solidFill>
                <a:schemeClr val="bg2">
                  <a:lumMod val="20000"/>
                  <a:lumOff val="80000"/>
                </a:schemeClr>
              </a:solidFill>
              <a:ln>
                <a:noFill/>
              </a:ln>
              <a:effectLst/>
            </c:spPr>
            <c:extLst>
              <c:ext xmlns:c16="http://schemas.microsoft.com/office/drawing/2014/chart" uri="{C3380CC4-5D6E-409C-BE32-E72D297353CC}">
                <c16:uniqueId val="{0000000F-EDA4-C444-96CF-07ABC0D2CB85}"/>
              </c:ext>
            </c:extLst>
          </c:dPt>
          <c:dPt>
            <c:idx val="1"/>
            <c:invertIfNegative val="0"/>
            <c:bubble3D val="0"/>
            <c:spPr>
              <a:solidFill>
                <a:schemeClr val="accent1"/>
              </a:solidFill>
              <a:ln>
                <a:noFill/>
              </a:ln>
              <a:effectLst/>
            </c:spPr>
            <c:extLst>
              <c:ext xmlns:c16="http://schemas.microsoft.com/office/drawing/2014/chart" uri="{C3380CC4-5D6E-409C-BE32-E72D297353CC}">
                <c16:uniqueId val="{00000011-EDA4-C444-96CF-07ABC0D2CB85}"/>
              </c:ext>
            </c:extLst>
          </c:dPt>
          <c:dPt>
            <c:idx val="3"/>
            <c:invertIfNegative val="0"/>
            <c:bubble3D val="0"/>
            <c:spPr>
              <a:solidFill>
                <a:schemeClr val="accent4"/>
              </a:solidFill>
              <a:ln>
                <a:noFill/>
              </a:ln>
              <a:effectLst/>
            </c:spPr>
            <c:extLst>
              <c:ext xmlns:c16="http://schemas.microsoft.com/office/drawing/2014/chart" uri="{C3380CC4-5D6E-409C-BE32-E72D297353CC}">
                <c16:uniqueId val="{00000013-EDA4-C444-96CF-07ABC0D2CB85}"/>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F-EDA4-C444-96CF-07ABC0D2CB85}"/>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Summer '26</c:v>
                </c:pt>
              </c:strCache>
            </c:strRef>
          </c:cat>
          <c:val>
            <c:numRef>
              <c:f>Sheet1!$D$2</c:f>
              <c:numCache>
                <c:formatCode>0%</c:formatCode>
                <c:ptCount val="1"/>
                <c:pt idx="0">
                  <c:v>0.1231</c:v>
                </c:pt>
              </c:numCache>
            </c:numRef>
          </c:val>
          <c:extLst>
            <c:ext xmlns:c16="http://schemas.microsoft.com/office/drawing/2014/chart" uri="{C3380CC4-5D6E-409C-BE32-E72D297353CC}">
              <c16:uniqueId val="{00000014-EDA4-C444-96CF-07ABC0D2CB85}"/>
            </c:ext>
          </c:extLst>
        </c:ser>
        <c:ser>
          <c:idx val="3"/>
          <c:order val="3"/>
          <c:tx>
            <c:strRef>
              <c:f>Sheet1!$E$1</c:f>
              <c:strCache>
                <c:ptCount val="1"/>
                <c:pt idx="0">
                  <c:v>Somewhat unwilling</c:v>
                </c:pt>
              </c:strCache>
            </c:strRef>
          </c:tx>
          <c:spPr>
            <a:solidFill>
              <a:srgbClr val="0070C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16-EDA4-C444-96CF-07ABC0D2CB85}"/>
              </c:ext>
            </c:extLst>
          </c:dPt>
          <c:dPt>
            <c:idx val="1"/>
            <c:invertIfNegative val="0"/>
            <c:bubble3D val="0"/>
            <c:spPr>
              <a:solidFill>
                <a:srgbClr val="0070C0"/>
              </a:solidFill>
              <a:ln>
                <a:noFill/>
              </a:ln>
              <a:effectLst/>
            </c:spPr>
            <c:extLst>
              <c:ext xmlns:c16="http://schemas.microsoft.com/office/drawing/2014/chart" uri="{C3380CC4-5D6E-409C-BE32-E72D297353CC}">
                <c16:uniqueId val="{00000018-EDA4-C444-96CF-07ABC0D2CB85}"/>
              </c:ext>
            </c:extLst>
          </c:dPt>
          <c:dPt>
            <c:idx val="3"/>
            <c:invertIfNegative val="0"/>
            <c:bubble3D val="0"/>
            <c:spPr>
              <a:solidFill>
                <a:srgbClr val="0070C0"/>
              </a:solidFill>
              <a:ln>
                <a:noFill/>
              </a:ln>
              <a:effectLst/>
            </c:spPr>
            <c:extLst>
              <c:ext xmlns:c16="http://schemas.microsoft.com/office/drawing/2014/chart" uri="{C3380CC4-5D6E-409C-BE32-E72D297353CC}">
                <c16:uniqueId val="{0000001A-EDA4-C444-96CF-07ABC0D2CB85}"/>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Summer '26</c:v>
                </c:pt>
              </c:strCache>
            </c:strRef>
          </c:cat>
          <c:val>
            <c:numRef>
              <c:f>Sheet1!$E$2</c:f>
              <c:numCache>
                <c:formatCode>0%</c:formatCode>
                <c:ptCount val="1"/>
                <c:pt idx="0">
                  <c:v>0.1007</c:v>
                </c:pt>
              </c:numCache>
            </c:numRef>
          </c:val>
          <c:extLst>
            <c:ext xmlns:c16="http://schemas.microsoft.com/office/drawing/2014/chart" uri="{C3380CC4-5D6E-409C-BE32-E72D297353CC}">
              <c16:uniqueId val="{0000001B-EDA4-C444-96CF-07ABC0D2CB85}"/>
            </c:ext>
          </c:extLst>
        </c:ser>
        <c:ser>
          <c:idx val="4"/>
          <c:order val="4"/>
          <c:tx>
            <c:strRef>
              <c:f>Sheet1!$F$1</c:f>
              <c:strCache>
                <c:ptCount val="1"/>
                <c:pt idx="0">
                  <c:v>Very unwilling</c:v>
                </c:pt>
              </c:strCache>
            </c:strRef>
          </c:tx>
          <c:spPr>
            <a:solidFill>
              <a:srgbClr val="002060"/>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18-13C1-C74B-8FD4-8D362DA577D6}"/>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Roboto Black" panose="02000000000000000000" pitchFamily="2" charset="0"/>
                    <a:ea typeface="Roboto Black" panose="02000000000000000000" pitchFamily="2"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Summer '26</c:v>
                </c:pt>
              </c:strCache>
            </c:strRef>
          </c:cat>
          <c:val>
            <c:numRef>
              <c:f>Sheet1!$F$2</c:f>
              <c:numCache>
                <c:formatCode>0%</c:formatCode>
                <c:ptCount val="1"/>
                <c:pt idx="0">
                  <c:v>0.38179999999999997</c:v>
                </c:pt>
              </c:numCache>
            </c:numRef>
          </c:val>
          <c:extLst>
            <c:ext xmlns:c16="http://schemas.microsoft.com/office/drawing/2014/chart" uri="{C3380CC4-5D6E-409C-BE32-E72D297353CC}">
              <c16:uniqueId val="{0000001C-EDA4-C444-96CF-07ABC0D2CB85}"/>
            </c:ext>
          </c:extLst>
        </c:ser>
        <c:ser>
          <c:idx val="5"/>
          <c:order val="5"/>
          <c:tx>
            <c:strRef>
              <c:f>Sheet1!$G$1</c:f>
              <c:strCache>
                <c:ptCount val="1"/>
                <c:pt idx="0">
                  <c:v>Not sure</c:v>
                </c:pt>
              </c:strCache>
            </c:strRef>
          </c:tx>
          <c:spPr>
            <a:solidFill>
              <a:srgbClr val="6E6E6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Summer '26</c:v>
                </c:pt>
              </c:strCache>
            </c:strRef>
          </c:cat>
          <c:val>
            <c:numRef>
              <c:f>Sheet1!$G$2</c:f>
              <c:numCache>
                <c:formatCode>0%</c:formatCode>
                <c:ptCount val="1"/>
                <c:pt idx="0">
                  <c:v>5.8900000000000001E-2</c:v>
                </c:pt>
              </c:numCache>
            </c:numRef>
          </c:val>
          <c:extLst>
            <c:ext xmlns:c16="http://schemas.microsoft.com/office/drawing/2014/chart" uri="{C3380CC4-5D6E-409C-BE32-E72D297353CC}">
              <c16:uniqueId val="{00000018-B29F-CB47-BCF0-7A1CCD8CAB81}"/>
            </c:ext>
          </c:extLst>
        </c:ser>
        <c:dLbls>
          <c:showLegendKey val="0"/>
          <c:showVal val="0"/>
          <c:showCatName val="0"/>
          <c:showSerName val="0"/>
          <c:showPercent val="0"/>
          <c:showBubbleSize val="0"/>
        </c:dLbls>
        <c:gapWidth val="40"/>
        <c:overlap val="100"/>
        <c:axId val="2128687664"/>
        <c:axId val="2129013424"/>
      </c:barChart>
      <c:catAx>
        <c:axId val="2128687664"/>
        <c:scaling>
          <c:orientation val="maxMin"/>
        </c:scaling>
        <c:delete val="1"/>
        <c:axPos val="l"/>
        <c:numFmt formatCode="General" sourceLinked="1"/>
        <c:majorTickMark val="none"/>
        <c:minorTickMark val="none"/>
        <c:tickLblPos val="nextTo"/>
        <c:crossAx val="2129013424"/>
        <c:crosses val="autoZero"/>
        <c:auto val="1"/>
        <c:lblAlgn val="ctr"/>
        <c:lblOffset val="100"/>
        <c:noMultiLvlLbl val="0"/>
      </c:catAx>
      <c:valAx>
        <c:axId val="2129013424"/>
        <c:scaling>
          <c:orientation val="minMax"/>
          <c:max val="1"/>
        </c:scaling>
        <c:delete val="1"/>
        <c:axPos val="t"/>
        <c:numFmt formatCode="0%" sourceLinked="1"/>
        <c:majorTickMark val="none"/>
        <c:minorTickMark val="none"/>
        <c:tickLblPos val="nextTo"/>
        <c:crossAx val="21286876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646681367062332E-3"/>
          <c:y val="5.1763569650215134E-2"/>
          <c:w val="0.99573533186329377"/>
          <c:h val="0.51695686765014393"/>
        </c:manualLayout>
      </c:layout>
      <c:barChart>
        <c:barDir val="col"/>
        <c:grouping val="clustered"/>
        <c:varyColors val="0"/>
        <c:ser>
          <c:idx val="0"/>
          <c:order val="0"/>
          <c:tx>
            <c:strRef>
              <c:f>Sheet1!$B$1</c:f>
              <c:strCache>
                <c:ptCount val="1"/>
                <c:pt idx="0">
                  <c:v>US ADULTS</c:v>
                </c:pt>
              </c:strCache>
            </c:strRef>
          </c:tx>
          <c:spPr>
            <a:solidFill>
              <a:schemeClr val="accent5">
                <a:lumMod val="75000"/>
              </a:schemeClr>
            </a:solidFill>
            <a:ln>
              <a:noFill/>
            </a:ln>
            <a:effectLst/>
          </c:spPr>
          <c:invertIfNegative val="0"/>
          <c:dPt>
            <c:idx val="0"/>
            <c:invertIfNegative val="0"/>
            <c:bubble3D val="0"/>
            <c:spPr>
              <a:solidFill>
                <a:schemeClr val="accent3">
                  <a:lumMod val="75000"/>
                </a:schemeClr>
              </a:solidFill>
              <a:ln>
                <a:noFill/>
              </a:ln>
              <a:effectLst/>
            </c:spPr>
            <c:extLst>
              <c:ext xmlns:c16="http://schemas.microsoft.com/office/drawing/2014/chart" uri="{C3380CC4-5D6E-409C-BE32-E72D297353CC}">
                <c16:uniqueId val="{00000001-765A-A948-A839-6291D94B5AFF}"/>
              </c:ext>
            </c:extLst>
          </c:dPt>
          <c:dPt>
            <c:idx val="1"/>
            <c:invertIfNegative val="0"/>
            <c:bubble3D val="0"/>
            <c:spPr>
              <a:solidFill>
                <a:schemeClr val="accent3">
                  <a:lumMod val="75000"/>
                </a:schemeClr>
              </a:solidFill>
              <a:ln>
                <a:noFill/>
              </a:ln>
              <a:effectLst/>
            </c:spPr>
            <c:extLst>
              <c:ext xmlns:c16="http://schemas.microsoft.com/office/drawing/2014/chart" uri="{C3380CC4-5D6E-409C-BE32-E72D297353CC}">
                <c16:uniqueId val="{00000003-765A-A948-A839-6291D94B5AFF}"/>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765A-A948-A839-6291D94B5AFF}"/>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7-765A-A948-A839-6291D94B5AFF}"/>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9-765A-A948-A839-6291D94B5AFF}"/>
              </c:ext>
            </c:extLst>
          </c:dPt>
          <c:dPt>
            <c:idx val="5"/>
            <c:invertIfNegative val="0"/>
            <c:bubble3D val="0"/>
            <c:spPr>
              <a:solidFill>
                <a:schemeClr val="accent3"/>
              </a:solidFill>
              <a:ln>
                <a:noFill/>
              </a:ln>
              <a:effectLst/>
            </c:spPr>
            <c:extLst>
              <c:ext xmlns:c16="http://schemas.microsoft.com/office/drawing/2014/chart" uri="{C3380CC4-5D6E-409C-BE32-E72D297353CC}">
                <c16:uniqueId val="{0000000B-765A-A948-A839-6291D94B5AFF}"/>
              </c:ext>
            </c:extLst>
          </c:dPt>
          <c:dPt>
            <c:idx val="6"/>
            <c:invertIfNegative val="0"/>
            <c:bubble3D val="0"/>
            <c:spPr>
              <a:solidFill>
                <a:srgbClr val="7D7D7D"/>
              </a:solidFill>
              <a:ln>
                <a:noFill/>
              </a:ln>
              <a:effectLst/>
            </c:spPr>
            <c:extLst>
              <c:ext xmlns:c16="http://schemas.microsoft.com/office/drawing/2014/chart" uri="{C3380CC4-5D6E-409C-BE32-E72D297353CC}">
                <c16:uniqueId val="{0000000D-765A-A948-A839-6291D94B5AFF}"/>
              </c:ext>
            </c:extLst>
          </c:dPt>
          <c:dPt>
            <c:idx val="7"/>
            <c:invertIfNegative val="0"/>
            <c:bubble3D val="0"/>
            <c:spPr>
              <a:solidFill>
                <a:srgbClr val="002060"/>
              </a:solidFill>
              <a:ln>
                <a:noFill/>
              </a:ln>
              <a:effectLst/>
            </c:spPr>
            <c:extLst>
              <c:ext xmlns:c16="http://schemas.microsoft.com/office/drawing/2014/chart" uri="{C3380CC4-5D6E-409C-BE32-E72D297353CC}">
                <c16:uniqueId val="{0000000F-765A-A948-A839-6291D94B5AFF}"/>
              </c:ext>
            </c:extLst>
          </c:dPt>
          <c:dPt>
            <c:idx val="8"/>
            <c:invertIfNegative val="0"/>
            <c:bubble3D val="0"/>
            <c:spPr>
              <a:solidFill>
                <a:schemeClr val="accent5">
                  <a:lumMod val="75000"/>
                </a:schemeClr>
              </a:solidFill>
              <a:ln>
                <a:noFill/>
              </a:ln>
              <a:effectLst/>
            </c:spPr>
            <c:extLst>
              <c:ext xmlns:c16="http://schemas.microsoft.com/office/drawing/2014/chart" uri="{C3380CC4-5D6E-409C-BE32-E72D297353CC}">
                <c16:uniqueId val="{00000011-765A-A948-A839-6291D94B5AFF}"/>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Roboto Black" panose="02000000000000000000" pitchFamily="2" charset="0"/>
                    <a:ea typeface="Roboto Black" panose="02000000000000000000" pitchFamily="2"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Cameras and sensors capturing images of my private space</c:v>
                </c:pt>
                <c:pt idx="1">
                  <c:v>My data could be used for purposes I never agreed to</c:v>
                </c:pt>
                <c:pt idx="2">
                  <c:v>My data could be stored insecurely or breached</c:v>
                </c:pt>
                <c:pt idx="3">
                  <c:v>My data is being used to replace human cleaning jobs</c:v>
                </c:pt>
                <c:pt idx="4">
                  <c:v>My data could be sold to or shared with other companies</c:v>
                </c:pt>
                <c:pt idx="5">
                  <c:v>My data could be sold to or shared with the government</c:v>
                </c:pt>
                <c:pt idx="6">
                  <c:v>Other</c:v>
                </c:pt>
                <c:pt idx="7">
                  <c:v>Not applicable - Nothing about it would concern me</c:v>
                </c:pt>
              </c:strCache>
            </c:strRef>
          </c:cat>
          <c:val>
            <c:numRef>
              <c:f>Sheet1!$B$2:$B$9</c:f>
              <c:numCache>
                <c:formatCode>0%</c:formatCode>
                <c:ptCount val="8"/>
                <c:pt idx="0">
                  <c:v>0.25180000000000002</c:v>
                </c:pt>
                <c:pt idx="1">
                  <c:v>0.2306</c:v>
                </c:pt>
                <c:pt idx="2">
                  <c:v>0.1187</c:v>
                </c:pt>
                <c:pt idx="3">
                  <c:v>9.4299999999999995E-2</c:v>
                </c:pt>
                <c:pt idx="4">
                  <c:v>7.4499999999999997E-2</c:v>
                </c:pt>
                <c:pt idx="5">
                  <c:v>0.06</c:v>
                </c:pt>
                <c:pt idx="6">
                  <c:v>5.5899999999999998E-2</c:v>
                </c:pt>
                <c:pt idx="7">
                  <c:v>0.1143</c:v>
                </c:pt>
              </c:numCache>
            </c:numRef>
          </c:val>
          <c:extLst>
            <c:ext xmlns:c16="http://schemas.microsoft.com/office/drawing/2014/chart" uri="{C3380CC4-5D6E-409C-BE32-E72D297353CC}">
              <c16:uniqueId val="{00000012-765A-A948-A839-6291D94B5AFF}"/>
            </c:ext>
          </c:extLst>
        </c:ser>
        <c:dLbls>
          <c:showLegendKey val="0"/>
          <c:showVal val="0"/>
          <c:showCatName val="0"/>
          <c:showSerName val="0"/>
          <c:showPercent val="0"/>
          <c:showBubbleSize val="0"/>
        </c:dLbls>
        <c:gapWidth val="104"/>
        <c:axId val="1296335567"/>
        <c:axId val="1211698143"/>
      </c:barChart>
      <c:catAx>
        <c:axId val="129633556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crossAx val="1211698143"/>
        <c:crosses val="autoZero"/>
        <c:auto val="1"/>
        <c:lblAlgn val="ctr"/>
        <c:lblOffset val="100"/>
        <c:noMultiLvlLbl val="0"/>
      </c:catAx>
      <c:valAx>
        <c:axId val="1211698143"/>
        <c:scaling>
          <c:orientation val="minMax"/>
        </c:scaling>
        <c:delete val="1"/>
        <c:axPos val="l"/>
        <c:numFmt formatCode="0%" sourceLinked="1"/>
        <c:majorTickMark val="out"/>
        <c:minorTickMark val="none"/>
        <c:tickLblPos val="nextTo"/>
        <c:crossAx val="12963355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Very comfortable</c:v>
                </c:pt>
              </c:strCache>
            </c:strRef>
          </c:tx>
          <c:spPr>
            <a:solidFill>
              <a:schemeClr val="accent3">
                <a:lumMod val="75000"/>
              </a:schemeClr>
            </a:solidFill>
            <a:ln>
              <a:noFill/>
            </a:ln>
            <a:effectLst/>
          </c:spPr>
          <c:invertIfNegative val="0"/>
          <c:dPt>
            <c:idx val="0"/>
            <c:invertIfNegative val="0"/>
            <c:bubble3D val="0"/>
            <c:spPr>
              <a:solidFill>
                <a:schemeClr val="accent3">
                  <a:lumMod val="75000"/>
                </a:schemeClr>
              </a:solidFill>
              <a:ln>
                <a:noFill/>
              </a:ln>
              <a:effectLst/>
            </c:spPr>
            <c:extLst>
              <c:ext xmlns:c16="http://schemas.microsoft.com/office/drawing/2014/chart" uri="{C3380CC4-5D6E-409C-BE32-E72D297353CC}">
                <c16:uniqueId val="{00000001-1CB3-8743-BC27-766012841028}"/>
              </c:ext>
            </c:extLst>
          </c:dPt>
          <c:dPt>
            <c:idx val="1"/>
            <c:invertIfNegative val="0"/>
            <c:bubble3D val="0"/>
            <c:spPr>
              <a:solidFill>
                <a:schemeClr val="accent3">
                  <a:lumMod val="75000"/>
                </a:schemeClr>
              </a:solidFill>
              <a:ln>
                <a:noFill/>
              </a:ln>
              <a:effectLst/>
            </c:spPr>
            <c:extLst>
              <c:ext xmlns:c16="http://schemas.microsoft.com/office/drawing/2014/chart" uri="{C3380CC4-5D6E-409C-BE32-E72D297353CC}">
                <c16:uniqueId val="{00000003-1CB3-8743-BC27-766012841028}"/>
              </c:ext>
            </c:extLst>
          </c:dPt>
          <c:dPt>
            <c:idx val="2"/>
            <c:invertIfNegative val="0"/>
            <c:bubble3D val="0"/>
            <c:spPr>
              <a:solidFill>
                <a:schemeClr val="accent3">
                  <a:lumMod val="75000"/>
                </a:schemeClr>
              </a:solidFill>
              <a:ln>
                <a:noFill/>
              </a:ln>
              <a:effectLst/>
            </c:spPr>
            <c:extLst>
              <c:ext xmlns:c16="http://schemas.microsoft.com/office/drawing/2014/chart" uri="{C3380CC4-5D6E-409C-BE32-E72D297353CC}">
                <c16:uniqueId val="{0000001E-1CB3-8743-BC27-766012841028}"/>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05-1CB3-8743-BC27-766012841028}"/>
              </c:ext>
            </c:extLst>
          </c:dPt>
          <c:dPt>
            <c:idx val="4"/>
            <c:invertIfNegative val="0"/>
            <c:bubble3D val="0"/>
            <c:spPr>
              <a:solidFill>
                <a:schemeClr val="accent3">
                  <a:lumMod val="75000"/>
                </a:schemeClr>
              </a:solidFill>
              <a:ln>
                <a:noFill/>
              </a:ln>
              <a:effectLst/>
            </c:spPr>
            <c:extLst>
              <c:ext xmlns:c16="http://schemas.microsoft.com/office/drawing/2014/chart" uri="{C3380CC4-5D6E-409C-BE32-E72D297353CC}">
                <c16:uniqueId val="{0000001D-7456-6141-A5A5-E6F7234C3189}"/>
              </c:ext>
            </c:extLst>
          </c:dPt>
          <c:dPt>
            <c:idx val="5"/>
            <c:invertIfNegative val="0"/>
            <c:bubble3D val="0"/>
            <c:spPr>
              <a:solidFill>
                <a:schemeClr val="accent3">
                  <a:lumMod val="75000"/>
                </a:schemeClr>
              </a:solidFill>
              <a:ln>
                <a:noFill/>
              </a:ln>
              <a:effectLst/>
            </c:spPr>
            <c:extLst>
              <c:ext xmlns:c16="http://schemas.microsoft.com/office/drawing/2014/chart" uri="{C3380CC4-5D6E-409C-BE32-E72D297353CC}">
                <c16:uniqueId val="{0000001C-7456-6141-A5A5-E6F7234C3189}"/>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Working at the self-checkout area</c:v>
                </c:pt>
                <c:pt idx="1">
                  <c:v>Answering your questions or giving you directions in the store</c:v>
                </c:pt>
                <c:pt idx="2">
                  <c:v>Helping customers find or carry items in the aisles</c:v>
                </c:pt>
                <c:pt idx="3">
                  <c:v>Stocking shelves on the store floor while customers shop</c:v>
                </c:pt>
                <c:pt idx="4">
                  <c:v>Cleaning floors and aisles while customers shop</c:v>
                </c:pt>
                <c:pt idx="5">
                  <c:v>Working in the stockroom and loading dock, where customers don't shop</c:v>
                </c:pt>
              </c:strCache>
            </c:strRef>
          </c:cat>
          <c:val>
            <c:numRef>
              <c:f>Sheet1!$B$2:$B$7</c:f>
              <c:numCache>
                <c:formatCode>0%</c:formatCode>
                <c:ptCount val="6"/>
                <c:pt idx="0">
                  <c:v>0.13220000000000001</c:v>
                </c:pt>
                <c:pt idx="1">
                  <c:v>0.17879999999999999</c:v>
                </c:pt>
                <c:pt idx="2">
                  <c:v>0.1764</c:v>
                </c:pt>
                <c:pt idx="3">
                  <c:v>0.18060000000000001</c:v>
                </c:pt>
                <c:pt idx="4">
                  <c:v>0.25640000000000002</c:v>
                </c:pt>
                <c:pt idx="5">
                  <c:v>0.2964</c:v>
                </c:pt>
              </c:numCache>
            </c:numRef>
          </c:val>
          <c:extLst>
            <c:ext xmlns:c16="http://schemas.microsoft.com/office/drawing/2014/chart" uri="{C3380CC4-5D6E-409C-BE32-E72D297353CC}">
              <c16:uniqueId val="{00000006-1CB3-8743-BC27-766012841028}"/>
            </c:ext>
          </c:extLst>
        </c:ser>
        <c:ser>
          <c:idx val="1"/>
          <c:order val="1"/>
          <c:tx>
            <c:strRef>
              <c:f>Sheet1!$C$1</c:f>
              <c:strCache>
                <c:ptCount val="1"/>
                <c:pt idx="0">
                  <c:v>Somewhat comfortable</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8-1CB3-8743-BC27-766012841028}"/>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A-1CB3-8743-BC27-766012841028}"/>
              </c:ext>
            </c:extLst>
          </c:dPt>
          <c:dPt>
            <c:idx val="2"/>
            <c:invertIfNegative val="0"/>
            <c:bubble3D val="0"/>
            <c:spPr>
              <a:solidFill>
                <a:schemeClr val="accent3"/>
              </a:solidFill>
              <a:ln>
                <a:noFill/>
              </a:ln>
              <a:effectLst/>
            </c:spPr>
            <c:extLst>
              <c:ext xmlns:c16="http://schemas.microsoft.com/office/drawing/2014/chart" uri="{C3380CC4-5D6E-409C-BE32-E72D297353CC}">
                <c16:uniqueId val="{0000001F-1CB3-8743-BC27-766012841028}"/>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C-1CB3-8743-BC27-766012841028}"/>
              </c:ext>
            </c:extLst>
          </c:dPt>
          <c:dPt>
            <c:idx val="4"/>
            <c:invertIfNegative val="0"/>
            <c:bubble3D val="0"/>
            <c:spPr>
              <a:solidFill>
                <a:schemeClr val="accent3"/>
              </a:solidFill>
              <a:ln>
                <a:noFill/>
              </a:ln>
              <a:effectLst/>
            </c:spPr>
            <c:extLst>
              <c:ext xmlns:c16="http://schemas.microsoft.com/office/drawing/2014/chart" uri="{C3380CC4-5D6E-409C-BE32-E72D297353CC}">
                <c16:uniqueId val="{0000001E-7456-6141-A5A5-E6F7234C3189}"/>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Working at the self-checkout area</c:v>
                </c:pt>
                <c:pt idx="1">
                  <c:v>Answering your questions or giving you directions in the store</c:v>
                </c:pt>
                <c:pt idx="2">
                  <c:v>Helping customers find or carry items in the aisles</c:v>
                </c:pt>
                <c:pt idx="3">
                  <c:v>Stocking shelves on the store floor while customers shop</c:v>
                </c:pt>
                <c:pt idx="4">
                  <c:v>Cleaning floors and aisles while customers shop</c:v>
                </c:pt>
                <c:pt idx="5">
                  <c:v>Working in the stockroom and loading dock, where customers don't shop</c:v>
                </c:pt>
              </c:strCache>
            </c:strRef>
          </c:cat>
          <c:val>
            <c:numRef>
              <c:f>Sheet1!$C$2:$C$7</c:f>
              <c:numCache>
                <c:formatCode>0%</c:formatCode>
                <c:ptCount val="6"/>
                <c:pt idx="0">
                  <c:v>0.25779999999999997</c:v>
                </c:pt>
                <c:pt idx="1">
                  <c:v>0.28399999999999997</c:v>
                </c:pt>
                <c:pt idx="2">
                  <c:v>0.3095</c:v>
                </c:pt>
                <c:pt idx="3">
                  <c:v>0.31109999999999999</c:v>
                </c:pt>
                <c:pt idx="4">
                  <c:v>0.33169999999999999</c:v>
                </c:pt>
                <c:pt idx="5">
                  <c:v>0.32869999999999999</c:v>
                </c:pt>
              </c:numCache>
            </c:numRef>
          </c:val>
          <c:extLst>
            <c:ext xmlns:c16="http://schemas.microsoft.com/office/drawing/2014/chart" uri="{C3380CC4-5D6E-409C-BE32-E72D297353CC}">
              <c16:uniqueId val="{0000000D-1CB3-8743-BC27-766012841028}"/>
            </c:ext>
          </c:extLst>
        </c:ser>
        <c:ser>
          <c:idx val="2"/>
          <c:order val="2"/>
          <c:tx>
            <c:strRef>
              <c:f>Sheet1!$D$1</c:f>
              <c:strCache>
                <c:ptCount val="1"/>
                <c:pt idx="0">
                  <c:v>Don't know</c:v>
                </c:pt>
              </c:strCache>
            </c:strRef>
          </c:tx>
          <c:spPr>
            <a:solidFill>
              <a:srgbClr val="EDEDED"/>
            </a:solidFill>
            <a:ln>
              <a:noFill/>
            </a:ln>
            <a:effectLst/>
          </c:spPr>
          <c:invertIfNegative val="0"/>
          <c:dPt>
            <c:idx val="0"/>
            <c:invertIfNegative val="0"/>
            <c:bubble3D val="0"/>
            <c:spPr>
              <a:solidFill>
                <a:srgbClr val="EDEDED"/>
              </a:solidFill>
              <a:ln>
                <a:noFill/>
              </a:ln>
              <a:effectLst/>
            </c:spPr>
            <c:extLst>
              <c:ext xmlns:c16="http://schemas.microsoft.com/office/drawing/2014/chart" uri="{C3380CC4-5D6E-409C-BE32-E72D297353CC}">
                <c16:uniqueId val="{0000000F-1CB3-8743-BC27-766012841028}"/>
              </c:ext>
            </c:extLst>
          </c:dPt>
          <c:dPt>
            <c:idx val="1"/>
            <c:invertIfNegative val="0"/>
            <c:bubble3D val="0"/>
            <c:spPr>
              <a:solidFill>
                <a:srgbClr val="EDEDED"/>
              </a:solidFill>
              <a:ln>
                <a:noFill/>
              </a:ln>
              <a:effectLst/>
            </c:spPr>
            <c:extLst>
              <c:ext xmlns:c16="http://schemas.microsoft.com/office/drawing/2014/chart" uri="{C3380CC4-5D6E-409C-BE32-E72D297353CC}">
                <c16:uniqueId val="{00000011-1CB3-8743-BC27-766012841028}"/>
              </c:ext>
            </c:extLst>
          </c:dPt>
          <c:dPt>
            <c:idx val="3"/>
            <c:invertIfNegative val="0"/>
            <c:bubble3D val="0"/>
            <c:spPr>
              <a:solidFill>
                <a:srgbClr val="EDEDED"/>
              </a:solidFill>
              <a:ln>
                <a:noFill/>
              </a:ln>
              <a:effectLst/>
            </c:spPr>
            <c:extLst>
              <c:ext xmlns:c16="http://schemas.microsoft.com/office/drawing/2014/chart" uri="{C3380CC4-5D6E-409C-BE32-E72D297353CC}">
                <c16:uniqueId val="{00000013-1CB3-8743-BC27-766012841028}"/>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Working at the self-checkout area</c:v>
                </c:pt>
                <c:pt idx="1">
                  <c:v>Answering your questions or giving you directions in the store</c:v>
                </c:pt>
                <c:pt idx="2">
                  <c:v>Helping customers find or carry items in the aisles</c:v>
                </c:pt>
                <c:pt idx="3">
                  <c:v>Stocking shelves on the store floor while customers shop</c:v>
                </c:pt>
                <c:pt idx="4">
                  <c:v>Cleaning floors and aisles while customers shop</c:v>
                </c:pt>
                <c:pt idx="5">
                  <c:v>Working in the stockroom and loading dock, where customers don't shop</c:v>
                </c:pt>
              </c:strCache>
            </c:strRef>
          </c:cat>
          <c:val>
            <c:numRef>
              <c:f>Sheet1!$D$2:$D$7</c:f>
              <c:numCache>
                <c:formatCode>0%</c:formatCode>
                <c:ptCount val="6"/>
                <c:pt idx="0">
                  <c:v>7.0300000000000001E-2</c:v>
                </c:pt>
                <c:pt idx="1">
                  <c:v>6.0900000000000003E-2</c:v>
                </c:pt>
                <c:pt idx="2">
                  <c:v>6.6000000000000003E-2</c:v>
                </c:pt>
                <c:pt idx="3">
                  <c:v>6.3500000000000001E-2</c:v>
                </c:pt>
                <c:pt idx="4">
                  <c:v>5.2999999999999999E-2</c:v>
                </c:pt>
                <c:pt idx="5">
                  <c:v>8.6699999999999999E-2</c:v>
                </c:pt>
              </c:numCache>
            </c:numRef>
          </c:val>
          <c:extLst>
            <c:ext xmlns:c16="http://schemas.microsoft.com/office/drawing/2014/chart" uri="{C3380CC4-5D6E-409C-BE32-E72D297353CC}">
              <c16:uniqueId val="{00000014-1CB3-8743-BC27-766012841028}"/>
            </c:ext>
          </c:extLst>
        </c:ser>
        <c:ser>
          <c:idx val="3"/>
          <c:order val="3"/>
          <c:tx>
            <c:strRef>
              <c:f>Sheet1!$E$1</c:f>
              <c:strCache>
                <c:ptCount val="1"/>
                <c:pt idx="0">
                  <c:v>Don't know2</c:v>
                </c:pt>
              </c:strCache>
            </c:strRef>
          </c:tx>
          <c:spPr>
            <a:solidFill>
              <a:srgbClr val="7D7D7D"/>
            </a:solidFill>
            <a:ln>
              <a:noFill/>
            </a:ln>
            <a:effectLst/>
          </c:spPr>
          <c:invertIfNegative val="0"/>
          <c:dPt>
            <c:idx val="0"/>
            <c:invertIfNegative val="0"/>
            <c:bubble3D val="0"/>
            <c:spPr>
              <a:solidFill>
                <a:srgbClr val="7D7D7D"/>
              </a:solidFill>
              <a:ln>
                <a:noFill/>
              </a:ln>
              <a:effectLst/>
            </c:spPr>
            <c:extLst>
              <c:ext xmlns:c16="http://schemas.microsoft.com/office/drawing/2014/chart" uri="{C3380CC4-5D6E-409C-BE32-E72D297353CC}">
                <c16:uniqueId val="{00000016-1CB3-8743-BC27-766012841028}"/>
              </c:ext>
            </c:extLst>
          </c:dPt>
          <c:dPt>
            <c:idx val="1"/>
            <c:invertIfNegative val="0"/>
            <c:bubble3D val="0"/>
            <c:spPr>
              <a:solidFill>
                <a:srgbClr val="7D7D7D"/>
              </a:solidFill>
              <a:ln>
                <a:noFill/>
              </a:ln>
              <a:effectLst/>
            </c:spPr>
            <c:extLst>
              <c:ext xmlns:c16="http://schemas.microsoft.com/office/drawing/2014/chart" uri="{C3380CC4-5D6E-409C-BE32-E72D297353CC}">
                <c16:uniqueId val="{00000018-1CB3-8743-BC27-766012841028}"/>
              </c:ext>
            </c:extLst>
          </c:dPt>
          <c:dPt>
            <c:idx val="3"/>
            <c:invertIfNegative val="0"/>
            <c:bubble3D val="0"/>
            <c:spPr>
              <a:solidFill>
                <a:srgbClr val="7D7D7D"/>
              </a:solidFill>
              <a:ln>
                <a:noFill/>
              </a:ln>
              <a:effectLst/>
            </c:spPr>
            <c:extLst>
              <c:ext xmlns:c16="http://schemas.microsoft.com/office/drawing/2014/chart" uri="{C3380CC4-5D6E-409C-BE32-E72D297353CC}">
                <c16:uniqueId val="{0000001A-1CB3-8743-BC27-766012841028}"/>
              </c:ext>
            </c:extLst>
          </c:dPt>
          <c:cat>
            <c:strRef>
              <c:f>Sheet1!$A$2:$A$7</c:f>
              <c:strCache>
                <c:ptCount val="6"/>
                <c:pt idx="0">
                  <c:v>Working at the self-checkout area</c:v>
                </c:pt>
                <c:pt idx="1">
                  <c:v>Answering your questions or giving you directions in the store</c:v>
                </c:pt>
                <c:pt idx="2">
                  <c:v>Helping customers find or carry items in the aisles</c:v>
                </c:pt>
                <c:pt idx="3">
                  <c:v>Stocking shelves on the store floor while customers shop</c:v>
                </c:pt>
                <c:pt idx="4">
                  <c:v>Cleaning floors and aisles while customers shop</c:v>
                </c:pt>
                <c:pt idx="5">
                  <c:v>Working in the stockroom and loading dock, where customers don't shop</c:v>
                </c:pt>
              </c:strCache>
            </c:strRef>
          </c:cat>
          <c:val>
            <c:numRef>
              <c:f>Sheet1!$E$2:$E$7</c:f>
              <c:numCache>
                <c:formatCode>0%</c:formatCode>
                <c:ptCount val="6"/>
                <c:pt idx="0">
                  <c:v>2.47E-2</c:v>
                </c:pt>
                <c:pt idx="1">
                  <c:v>2.47E-2</c:v>
                </c:pt>
                <c:pt idx="2">
                  <c:v>2.47E-2</c:v>
                </c:pt>
                <c:pt idx="3">
                  <c:v>2.47E-2</c:v>
                </c:pt>
                <c:pt idx="4">
                  <c:v>2.47E-2</c:v>
                </c:pt>
                <c:pt idx="5">
                  <c:v>2.47E-2</c:v>
                </c:pt>
              </c:numCache>
            </c:numRef>
          </c:val>
          <c:extLst>
            <c:ext xmlns:c16="http://schemas.microsoft.com/office/drawing/2014/chart" uri="{C3380CC4-5D6E-409C-BE32-E72D297353CC}">
              <c16:uniqueId val="{0000001B-1CB3-8743-BC27-766012841028}"/>
            </c:ext>
          </c:extLst>
        </c:ser>
        <c:ser>
          <c:idx val="4"/>
          <c:order val="4"/>
          <c:tx>
            <c:strRef>
              <c:f>Sheet1!$F$1</c:f>
              <c:strCache>
                <c:ptCount val="1"/>
                <c:pt idx="0">
                  <c:v>Somewhat uncomfortable</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Working at the self-checkout area</c:v>
                </c:pt>
                <c:pt idx="1">
                  <c:v>Answering your questions or giving you directions in the store</c:v>
                </c:pt>
                <c:pt idx="2">
                  <c:v>Helping customers find or carry items in the aisles</c:v>
                </c:pt>
                <c:pt idx="3">
                  <c:v>Stocking shelves on the store floor while customers shop</c:v>
                </c:pt>
                <c:pt idx="4">
                  <c:v>Cleaning floors and aisles while customers shop</c:v>
                </c:pt>
                <c:pt idx="5">
                  <c:v>Working in the stockroom and loading dock, where customers don't shop</c:v>
                </c:pt>
              </c:strCache>
            </c:strRef>
          </c:cat>
          <c:val>
            <c:numRef>
              <c:f>Sheet1!$F$2:$F$7</c:f>
              <c:numCache>
                <c:formatCode>0%</c:formatCode>
                <c:ptCount val="6"/>
                <c:pt idx="0">
                  <c:v>0.2261</c:v>
                </c:pt>
                <c:pt idx="1">
                  <c:v>0.1804</c:v>
                </c:pt>
                <c:pt idx="2">
                  <c:v>0.2089</c:v>
                </c:pt>
                <c:pt idx="3">
                  <c:v>0.2162</c:v>
                </c:pt>
                <c:pt idx="4">
                  <c:v>0.16900000000000001</c:v>
                </c:pt>
                <c:pt idx="5">
                  <c:v>0.1202</c:v>
                </c:pt>
              </c:numCache>
            </c:numRef>
          </c:val>
          <c:extLst>
            <c:ext xmlns:c16="http://schemas.microsoft.com/office/drawing/2014/chart" uri="{C3380CC4-5D6E-409C-BE32-E72D297353CC}">
              <c16:uniqueId val="{0000001C-1CB3-8743-BC27-766012841028}"/>
            </c:ext>
          </c:extLst>
        </c:ser>
        <c:ser>
          <c:idx val="5"/>
          <c:order val="5"/>
          <c:tx>
            <c:strRef>
              <c:f>Sheet1!$G$1</c:f>
              <c:strCache>
                <c:ptCount val="1"/>
                <c:pt idx="0">
                  <c:v>Very uncomfortable</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Working at the self-checkout area</c:v>
                </c:pt>
                <c:pt idx="1">
                  <c:v>Answering your questions or giving you directions in the store</c:v>
                </c:pt>
                <c:pt idx="2">
                  <c:v>Helping customers find or carry items in the aisles</c:v>
                </c:pt>
                <c:pt idx="3">
                  <c:v>Stocking shelves on the store floor while customers shop</c:v>
                </c:pt>
                <c:pt idx="4">
                  <c:v>Cleaning floors and aisles while customers shop</c:v>
                </c:pt>
                <c:pt idx="5">
                  <c:v>Working in the stockroom and loading dock, where customers don't shop</c:v>
                </c:pt>
              </c:strCache>
            </c:strRef>
          </c:cat>
          <c:val>
            <c:numRef>
              <c:f>Sheet1!$G$2:$G$7</c:f>
              <c:numCache>
                <c:formatCode>0%</c:formatCode>
                <c:ptCount val="6"/>
                <c:pt idx="0">
                  <c:v>0.2888</c:v>
                </c:pt>
                <c:pt idx="1">
                  <c:v>0.27129999999999999</c:v>
                </c:pt>
                <c:pt idx="2">
                  <c:v>0.21440000000000001</c:v>
                </c:pt>
                <c:pt idx="3">
                  <c:v>0.20380000000000001</c:v>
                </c:pt>
                <c:pt idx="4">
                  <c:v>0.16520000000000001</c:v>
                </c:pt>
                <c:pt idx="5">
                  <c:v>0.14330000000000001</c:v>
                </c:pt>
              </c:numCache>
            </c:numRef>
          </c:val>
          <c:extLst>
            <c:ext xmlns:c16="http://schemas.microsoft.com/office/drawing/2014/chart" uri="{C3380CC4-5D6E-409C-BE32-E72D297353CC}">
              <c16:uniqueId val="{00000022-E5A3-7F4D-BD6D-F58893F878B5}"/>
            </c:ext>
          </c:extLst>
        </c:ser>
        <c:dLbls>
          <c:showLegendKey val="0"/>
          <c:showVal val="0"/>
          <c:showCatName val="0"/>
          <c:showSerName val="0"/>
          <c:showPercent val="0"/>
          <c:showBubbleSize val="0"/>
        </c:dLbls>
        <c:gapWidth val="25"/>
        <c:overlap val="100"/>
        <c:axId val="2128687664"/>
        <c:axId val="2129013424"/>
      </c:barChart>
      <c:catAx>
        <c:axId val="2128687664"/>
        <c:scaling>
          <c:orientation val="minMax"/>
        </c:scaling>
        <c:delete val="1"/>
        <c:axPos val="l"/>
        <c:numFmt formatCode="General" sourceLinked="1"/>
        <c:majorTickMark val="out"/>
        <c:minorTickMark val="none"/>
        <c:tickLblPos val="nextTo"/>
        <c:crossAx val="2129013424"/>
        <c:crosses val="autoZero"/>
        <c:auto val="1"/>
        <c:lblAlgn val="ctr"/>
        <c:lblOffset val="100"/>
        <c:noMultiLvlLbl val="0"/>
      </c:catAx>
      <c:valAx>
        <c:axId val="2129013424"/>
        <c:scaling>
          <c:orientation val="minMax"/>
          <c:max val="1"/>
        </c:scaling>
        <c:delete val="1"/>
        <c:axPos val="b"/>
        <c:numFmt formatCode="0%" sourceLinked="1"/>
        <c:majorTickMark val="none"/>
        <c:minorTickMark val="none"/>
        <c:tickLblPos val="nextTo"/>
        <c:crossAx val="21286876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Yes</c:v>
                </c:pt>
              </c:strCache>
            </c:strRef>
          </c:tx>
          <c:spPr>
            <a:solidFill>
              <a:srgbClr val="0070C0"/>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4820-824F-94F8-F68A02FA5336}"/>
              </c:ext>
            </c:extLst>
          </c:dPt>
          <c:dPt>
            <c:idx val="1"/>
            <c:invertIfNegative val="0"/>
            <c:bubble3D val="0"/>
            <c:spPr>
              <a:solidFill>
                <a:srgbClr val="0070C0"/>
              </a:solidFill>
              <a:ln>
                <a:noFill/>
              </a:ln>
              <a:effectLst/>
            </c:spPr>
            <c:extLst>
              <c:ext xmlns:c16="http://schemas.microsoft.com/office/drawing/2014/chart" uri="{C3380CC4-5D6E-409C-BE32-E72D297353CC}">
                <c16:uniqueId val="{00000003-4820-824F-94F8-F68A02FA5336}"/>
              </c:ext>
            </c:extLst>
          </c:dPt>
          <c:dPt>
            <c:idx val="2"/>
            <c:invertIfNegative val="0"/>
            <c:bubble3D val="0"/>
            <c:spPr>
              <a:solidFill>
                <a:srgbClr val="0070C0"/>
              </a:solidFill>
              <a:ln>
                <a:noFill/>
              </a:ln>
              <a:effectLst/>
            </c:spPr>
            <c:extLst>
              <c:ext xmlns:c16="http://schemas.microsoft.com/office/drawing/2014/chart" uri="{C3380CC4-5D6E-409C-BE32-E72D297353CC}">
                <c16:uniqueId val="{00000005-4820-824F-94F8-F68A02FA5336}"/>
              </c:ext>
            </c:extLst>
          </c:dPt>
          <c:dPt>
            <c:idx val="3"/>
            <c:invertIfNegative val="0"/>
            <c:bubble3D val="0"/>
            <c:spPr>
              <a:solidFill>
                <a:srgbClr val="0070C0"/>
              </a:solidFill>
              <a:ln>
                <a:noFill/>
              </a:ln>
              <a:effectLst/>
            </c:spPr>
            <c:extLst>
              <c:ext xmlns:c16="http://schemas.microsoft.com/office/drawing/2014/chart" uri="{C3380CC4-5D6E-409C-BE32-E72D297353CC}">
                <c16:uniqueId val="{00000007-4820-824F-94F8-F68A02FA5336}"/>
              </c:ext>
            </c:extLst>
          </c:dPt>
          <c:dPt>
            <c:idx val="4"/>
            <c:invertIfNegative val="0"/>
            <c:bubble3D val="0"/>
            <c:spPr>
              <a:solidFill>
                <a:srgbClr val="0070C0"/>
              </a:solidFill>
              <a:ln>
                <a:noFill/>
              </a:ln>
              <a:effectLst/>
            </c:spPr>
            <c:extLst>
              <c:ext xmlns:c16="http://schemas.microsoft.com/office/drawing/2014/chart" uri="{C3380CC4-5D6E-409C-BE32-E72D297353CC}">
                <c16:uniqueId val="{00000009-4820-824F-94F8-F68A02FA5336}"/>
              </c:ext>
            </c:extLst>
          </c:dPt>
          <c:dPt>
            <c:idx val="5"/>
            <c:invertIfNegative val="0"/>
            <c:bubble3D val="0"/>
            <c:spPr>
              <a:solidFill>
                <a:srgbClr val="0070C0"/>
              </a:solidFill>
              <a:ln>
                <a:noFill/>
              </a:ln>
              <a:effectLst/>
            </c:spPr>
            <c:extLst>
              <c:ext xmlns:c16="http://schemas.microsoft.com/office/drawing/2014/chart" uri="{C3380CC4-5D6E-409C-BE32-E72D297353CC}">
                <c16:uniqueId val="{0000000B-4820-824F-94F8-F68A02FA5336}"/>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Helping customers find or carry items in the aisles</c:v>
                </c:pt>
              </c:strCache>
            </c:strRef>
          </c:cat>
          <c:val>
            <c:numRef>
              <c:f>Sheet1!$B$2</c:f>
              <c:numCache>
                <c:formatCode>0%</c:formatCode>
                <c:ptCount val="1"/>
                <c:pt idx="0">
                  <c:v>0.46</c:v>
                </c:pt>
              </c:numCache>
            </c:numRef>
          </c:val>
          <c:extLst>
            <c:ext xmlns:c16="http://schemas.microsoft.com/office/drawing/2014/chart" uri="{C3380CC4-5D6E-409C-BE32-E72D297353CC}">
              <c16:uniqueId val="{0000000C-4820-824F-94F8-F68A02FA5336}"/>
            </c:ext>
          </c:extLst>
        </c:ser>
        <c:ser>
          <c:idx val="1"/>
          <c:order val="1"/>
          <c:tx>
            <c:strRef>
              <c:f>Sheet1!$C$1</c:f>
              <c:strCache>
                <c:ptCount val="1"/>
                <c:pt idx="0">
                  <c:v>Not Sure</c:v>
                </c:pt>
              </c:strCache>
            </c:strRef>
          </c:tx>
          <c:spPr>
            <a:solidFill>
              <a:srgbClr val="EDEDED"/>
            </a:solidFill>
            <a:ln>
              <a:noFill/>
            </a:ln>
            <a:effectLst/>
          </c:spPr>
          <c:invertIfNegative val="0"/>
          <c:dPt>
            <c:idx val="0"/>
            <c:invertIfNegative val="0"/>
            <c:bubble3D val="0"/>
            <c:spPr>
              <a:solidFill>
                <a:srgbClr val="EDEDED"/>
              </a:solidFill>
              <a:ln>
                <a:noFill/>
              </a:ln>
              <a:effectLst/>
            </c:spPr>
            <c:extLst>
              <c:ext xmlns:c16="http://schemas.microsoft.com/office/drawing/2014/chart" uri="{C3380CC4-5D6E-409C-BE32-E72D297353CC}">
                <c16:uniqueId val="{0000000E-4820-824F-94F8-F68A02FA5336}"/>
              </c:ext>
            </c:extLst>
          </c:dPt>
          <c:dPt>
            <c:idx val="1"/>
            <c:invertIfNegative val="0"/>
            <c:bubble3D val="0"/>
            <c:spPr>
              <a:solidFill>
                <a:srgbClr val="EDEDED"/>
              </a:solidFill>
              <a:ln>
                <a:noFill/>
              </a:ln>
              <a:effectLst/>
            </c:spPr>
            <c:extLst>
              <c:ext xmlns:c16="http://schemas.microsoft.com/office/drawing/2014/chart" uri="{C3380CC4-5D6E-409C-BE32-E72D297353CC}">
                <c16:uniqueId val="{00000010-4820-824F-94F8-F68A02FA5336}"/>
              </c:ext>
            </c:extLst>
          </c:dPt>
          <c:dPt>
            <c:idx val="2"/>
            <c:invertIfNegative val="0"/>
            <c:bubble3D val="0"/>
            <c:spPr>
              <a:solidFill>
                <a:srgbClr val="EDEDED"/>
              </a:solidFill>
              <a:ln>
                <a:noFill/>
              </a:ln>
              <a:effectLst/>
            </c:spPr>
            <c:extLst>
              <c:ext xmlns:c16="http://schemas.microsoft.com/office/drawing/2014/chart" uri="{C3380CC4-5D6E-409C-BE32-E72D297353CC}">
                <c16:uniqueId val="{00000012-4820-824F-94F8-F68A02FA5336}"/>
              </c:ext>
            </c:extLst>
          </c:dPt>
          <c:dPt>
            <c:idx val="3"/>
            <c:invertIfNegative val="0"/>
            <c:bubble3D val="0"/>
            <c:spPr>
              <a:solidFill>
                <a:srgbClr val="EDEDED"/>
              </a:solidFill>
              <a:ln>
                <a:noFill/>
              </a:ln>
              <a:effectLst/>
            </c:spPr>
            <c:extLst>
              <c:ext xmlns:c16="http://schemas.microsoft.com/office/drawing/2014/chart" uri="{C3380CC4-5D6E-409C-BE32-E72D297353CC}">
                <c16:uniqueId val="{00000014-4820-824F-94F8-F68A02FA5336}"/>
              </c:ext>
            </c:extLst>
          </c:dPt>
          <c:dPt>
            <c:idx val="4"/>
            <c:invertIfNegative val="0"/>
            <c:bubble3D val="0"/>
            <c:spPr>
              <a:solidFill>
                <a:srgbClr val="EDEDED"/>
              </a:solidFill>
              <a:ln>
                <a:noFill/>
              </a:ln>
              <a:effectLst/>
            </c:spPr>
            <c:extLst>
              <c:ext xmlns:c16="http://schemas.microsoft.com/office/drawing/2014/chart" uri="{C3380CC4-5D6E-409C-BE32-E72D297353CC}">
                <c16:uniqueId val="{00000016-4820-824F-94F8-F68A02FA5336}"/>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Helping customers find or carry items in the aisles</c:v>
                </c:pt>
              </c:strCache>
            </c:strRef>
          </c:cat>
          <c:val>
            <c:numRef>
              <c:f>Sheet1!$C$2</c:f>
              <c:numCache>
                <c:formatCode>0%</c:formatCode>
                <c:ptCount val="1"/>
                <c:pt idx="0">
                  <c:v>0.17</c:v>
                </c:pt>
              </c:numCache>
            </c:numRef>
          </c:val>
          <c:extLst>
            <c:ext xmlns:c16="http://schemas.microsoft.com/office/drawing/2014/chart" uri="{C3380CC4-5D6E-409C-BE32-E72D297353CC}">
              <c16:uniqueId val="{00000017-4820-824F-94F8-F68A02FA5336}"/>
            </c:ext>
          </c:extLst>
        </c:ser>
        <c:ser>
          <c:idx val="2"/>
          <c:order val="2"/>
          <c:tx>
            <c:strRef>
              <c:f>Sheet1!$D$1</c:f>
              <c:strCache>
                <c:ptCount val="1"/>
                <c:pt idx="0">
                  <c:v>No</c:v>
                </c:pt>
              </c:strCache>
            </c:strRef>
          </c:tx>
          <c:spPr>
            <a:solidFill>
              <a:srgbClr val="0070C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19-4820-824F-94F8-F68A02FA5336}"/>
              </c:ext>
            </c:extLst>
          </c:dPt>
          <c:dPt>
            <c:idx val="1"/>
            <c:invertIfNegative val="0"/>
            <c:bubble3D val="0"/>
            <c:spPr>
              <a:solidFill>
                <a:srgbClr val="0070C0"/>
              </a:solidFill>
              <a:ln>
                <a:noFill/>
              </a:ln>
              <a:effectLst/>
            </c:spPr>
            <c:extLst>
              <c:ext xmlns:c16="http://schemas.microsoft.com/office/drawing/2014/chart" uri="{C3380CC4-5D6E-409C-BE32-E72D297353CC}">
                <c16:uniqueId val="{0000001B-4820-824F-94F8-F68A02FA5336}"/>
              </c:ext>
            </c:extLst>
          </c:dPt>
          <c:dPt>
            <c:idx val="3"/>
            <c:invertIfNegative val="0"/>
            <c:bubble3D val="0"/>
            <c:spPr>
              <a:solidFill>
                <a:srgbClr val="0070C0"/>
              </a:solidFill>
              <a:ln>
                <a:noFill/>
              </a:ln>
              <a:effectLst/>
            </c:spPr>
            <c:extLst>
              <c:ext xmlns:c16="http://schemas.microsoft.com/office/drawing/2014/chart" uri="{C3380CC4-5D6E-409C-BE32-E72D297353CC}">
                <c16:uniqueId val="{0000001D-4820-824F-94F8-F68A02FA5336}"/>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Helping customers find or carry items in the aisles</c:v>
                </c:pt>
              </c:strCache>
            </c:strRef>
          </c:cat>
          <c:val>
            <c:numRef>
              <c:f>Sheet1!$D$2</c:f>
              <c:numCache>
                <c:formatCode>0%</c:formatCode>
                <c:ptCount val="1"/>
                <c:pt idx="0">
                  <c:v>0.37</c:v>
                </c:pt>
              </c:numCache>
            </c:numRef>
          </c:val>
          <c:extLst>
            <c:ext xmlns:c16="http://schemas.microsoft.com/office/drawing/2014/chart" uri="{C3380CC4-5D6E-409C-BE32-E72D297353CC}">
              <c16:uniqueId val="{0000001E-4820-824F-94F8-F68A02FA5336}"/>
            </c:ext>
          </c:extLst>
        </c:ser>
        <c:ser>
          <c:idx val="3"/>
          <c:order val="3"/>
          <c:tx>
            <c:strRef>
              <c:f>Sheet1!$E$1</c:f>
              <c:strCache>
                <c:ptCount val="1"/>
                <c:pt idx="0">
                  <c:v>Column1</c:v>
                </c:pt>
              </c:strCache>
            </c:strRef>
          </c:tx>
          <c:spPr>
            <a:solidFill>
              <a:schemeClr val="accent4"/>
            </a:solidFill>
            <a:ln>
              <a:noFill/>
            </a:ln>
            <a:effectLst/>
          </c:spPr>
          <c:invertIfNegative val="0"/>
          <c:cat>
            <c:strRef>
              <c:f>Sheet1!$A$2</c:f>
              <c:strCache>
                <c:ptCount val="1"/>
                <c:pt idx="0">
                  <c:v>Helping customers find or carry items in the aisles</c:v>
                </c:pt>
              </c:strCache>
            </c:strRef>
          </c:cat>
          <c:val>
            <c:numRef>
              <c:f>Sheet1!$E$2</c:f>
              <c:numCache>
                <c:formatCode>General</c:formatCode>
                <c:ptCount val="1"/>
              </c:numCache>
            </c:numRef>
          </c:val>
          <c:extLst>
            <c:ext xmlns:c16="http://schemas.microsoft.com/office/drawing/2014/chart" uri="{C3380CC4-5D6E-409C-BE32-E72D297353CC}">
              <c16:uniqueId val="{0000001C-E4FD-D744-9AB6-58A5C1AF3A00}"/>
            </c:ext>
          </c:extLst>
        </c:ser>
        <c:ser>
          <c:idx val="4"/>
          <c:order val="4"/>
          <c:tx>
            <c:strRef>
              <c:f>Sheet1!$F$1</c:f>
              <c:strCache>
                <c:ptCount val="1"/>
                <c:pt idx="0">
                  <c:v>Column2</c:v>
                </c:pt>
              </c:strCache>
            </c:strRef>
          </c:tx>
          <c:spPr>
            <a:solidFill>
              <a:schemeClr val="accent5"/>
            </a:solidFill>
            <a:ln>
              <a:noFill/>
            </a:ln>
            <a:effectLst/>
          </c:spPr>
          <c:invertIfNegative val="0"/>
          <c:cat>
            <c:strRef>
              <c:f>Sheet1!$A$2</c:f>
              <c:strCache>
                <c:ptCount val="1"/>
                <c:pt idx="0">
                  <c:v>Helping customers find or carry items in the aisles</c:v>
                </c:pt>
              </c:strCache>
            </c:strRef>
          </c:cat>
          <c:val>
            <c:numRef>
              <c:f>Sheet1!$F$2</c:f>
              <c:numCache>
                <c:formatCode>General</c:formatCode>
                <c:ptCount val="1"/>
                <c:pt idx="0">
                  <c:v>0</c:v>
                </c:pt>
              </c:numCache>
            </c:numRef>
          </c:val>
          <c:extLst>
            <c:ext xmlns:c16="http://schemas.microsoft.com/office/drawing/2014/chart" uri="{C3380CC4-5D6E-409C-BE32-E72D297353CC}">
              <c16:uniqueId val="{0000001D-E4FD-D744-9AB6-58A5C1AF3A00}"/>
            </c:ext>
          </c:extLst>
        </c:ser>
        <c:dLbls>
          <c:showLegendKey val="0"/>
          <c:showVal val="0"/>
          <c:showCatName val="0"/>
          <c:showSerName val="0"/>
          <c:showPercent val="0"/>
          <c:showBubbleSize val="0"/>
        </c:dLbls>
        <c:gapWidth val="80"/>
        <c:overlap val="100"/>
        <c:axId val="2128687664"/>
        <c:axId val="2129013424"/>
      </c:barChart>
      <c:catAx>
        <c:axId val="2128687664"/>
        <c:scaling>
          <c:orientation val="minMax"/>
        </c:scaling>
        <c:delete val="1"/>
        <c:axPos val="b"/>
        <c:numFmt formatCode="General" sourceLinked="1"/>
        <c:majorTickMark val="out"/>
        <c:minorTickMark val="none"/>
        <c:tickLblPos val="nextTo"/>
        <c:crossAx val="2129013424"/>
        <c:crosses val="autoZero"/>
        <c:auto val="1"/>
        <c:lblAlgn val="ctr"/>
        <c:lblOffset val="100"/>
        <c:noMultiLvlLbl val="0"/>
      </c:catAx>
      <c:valAx>
        <c:axId val="2129013424"/>
        <c:scaling>
          <c:orientation val="minMax"/>
          <c:max val="1"/>
        </c:scaling>
        <c:delete val="1"/>
        <c:axPos val="l"/>
        <c:numFmt formatCode="0%" sourceLinked="1"/>
        <c:majorTickMark val="none"/>
        <c:minorTickMark val="none"/>
        <c:tickLblPos val="nextTo"/>
        <c:crossAx val="21286876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Yes</c:v>
                </c:pt>
              </c:strCache>
            </c:strRef>
          </c:tx>
          <c:spPr>
            <a:solidFill>
              <a:srgbClr val="0070C0"/>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CB34-A444-84DD-74AC61AC92E3}"/>
              </c:ext>
            </c:extLst>
          </c:dPt>
          <c:dPt>
            <c:idx val="1"/>
            <c:invertIfNegative val="0"/>
            <c:bubble3D val="0"/>
            <c:spPr>
              <a:solidFill>
                <a:srgbClr val="0070C0"/>
              </a:solidFill>
              <a:ln>
                <a:noFill/>
              </a:ln>
              <a:effectLst/>
            </c:spPr>
            <c:extLst>
              <c:ext xmlns:c16="http://schemas.microsoft.com/office/drawing/2014/chart" uri="{C3380CC4-5D6E-409C-BE32-E72D297353CC}">
                <c16:uniqueId val="{00000003-CB34-A444-84DD-74AC61AC92E3}"/>
              </c:ext>
            </c:extLst>
          </c:dPt>
          <c:dPt>
            <c:idx val="2"/>
            <c:invertIfNegative val="0"/>
            <c:bubble3D val="0"/>
            <c:spPr>
              <a:solidFill>
                <a:srgbClr val="0070C0"/>
              </a:solidFill>
              <a:ln>
                <a:noFill/>
              </a:ln>
              <a:effectLst/>
            </c:spPr>
            <c:extLst>
              <c:ext xmlns:c16="http://schemas.microsoft.com/office/drawing/2014/chart" uri="{C3380CC4-5D6E-409C-BE32-E72D297353CC}">
                <c16:uniqueId val="{00000005-CB34-A444-84DD-74AC61AC92E3}"/>
              </c:ext>
            </c:extLst>
          </c:dPt>
          <c:dPt>
            <c:idx val="3"/>
            <c:invertIfNegative val="0"/>
            <c:bubble3D val="0"/>
            <c:spPr>
              <a:solidFill>
                <a:srgbClr val="0070C0"/>
              </a:solidFill>
              <a:ln>
                <a:noFill/>
              </a:ln>
              <a:effectLst/>
            </c:spPr>
            <c:extLst>
              <c:ext xmlns:c16="http://schemas.microsoft.com/office/drawing/2014/chart" uri="{C3380CC4-5D6E-409C-BE32-E72D297353CC}">
                <c16:uniqueId val="{00000007-CB34-A444-84DD-74AC61AC92E3}"/>
              </c:ext>
            </c:extLst>
          </c:dPt>
          <c:dPt>
            <c:idx val="4"/>
            <c:invertIfNegative val="0"/>
            <c:bubble3D val="0"/>
            <c:spPr>
              <a:solidFill>
                <a:srgbClr val="0070C0"/>
              </a:solidFill>
              <a:ln>
                <a:noFill/>
              </a:ln>
              <a:effectLst/>
            </c:spPr>
            <c:extLst>
              <c:ext xmlns:c16="http://schemas.microsoft.com/office/drawing/2014/chart" uri="{C3380CC4-5D6E-409C-BE32-E72D297353CC}">
                <c16:uniqueId val="{00000009-CB34-A444-84DD-74AC61AC92E3}"/>
              </c:ext>
            </c:extLst>
          </c:dPt>
          <c:dPt>
            <c:idx val="5"/>
            <c:invertIfNegative val="0"/>
            <c:bubble3D val="0"/>
            <c:spPr>
              <a:solidFill>
                <a:srgbClr val="0070C0"/>
              </a:solidFill>
              <a:ln>
                <a:noFill/>
              </a:ln>
              <a:effectLst/>
            </c:spPr>
            <c:extLst>
              <c:ext xmlns:c16="http://schemas.microsoft.com/office/drawing/2014/chart" uri="{C3380CC4-5D6E-409C-BE32-E72D297353CC}">
                <c16:uniqueId val="{0000000B-CB34-A444-84DD-74AC61AC92E3}"/>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Working in the stockroom and loading dock, where customers don't shop</c:v>
                </c:pt>
              </c:strCache>
            </c:strRef>
          </c:cat>
          <c:val>
            <c:numRef>
              <c:f>Sheet1!$B$2</c:f>
              <c:numCache>
                <c:formatCode>0%</c:formatCode>
                <c:ptCount val="1"/>
                <c:pt idx="0">
                  <c:v>0.57999999999999996</c:v>
                </c:pt>
              </c:numCache>
            </c:numRef>
          </c:val>
          <c:extLst>
            <c:ext xmlns:c16="http://schemas.microsoft.com/office/drawing/2014/chart" uri="{C3380CC4-5D6E-409C-BE32-E72D297353CC}">
              <c16:uniqueId val="{0000000C-CB34-A444-84DD-74AC61AC92E3}"/>
            </c:ext>
          </c:extLst>
        </c:ser>
        <c:ser>
          <c:idx val="1"/>
          <c:order val="1"/>
          <c:tx>
            <c:strRef>
              <c:f>Sheet1!$C$1</c:f>
              <c:strCache>
                <c:ptCount val="1"/>
                <c:pt idx="0">
                  <c:v>Not Sure</c:v>
                </c:pt>
              </c:strCache>
            </c:strRef>
          </c:tx>
          <c:spPr>
            <a:solidFill>
              <a:srgbClr val="EDEDED"/>
            </a:solidFill>
            <a:ln>
              <a:noFill/>
            </a:ln>
            <a:effectLst/>
          </c:spPr>
          <c:invertIfNegative val="0"/>
          <c:dPt>
            <c:idx val="0"/>
            <c:invertIfNegative val="0"/>
            <c:bubble3D val="0"/>
            <c:spPr>
              <a:solidFill>
                <a:srgbClr val="EDEDED"/>
              </a:solidFill>
              <a:ln>
                <a:noFill/>
              </a:ln>
              <a:effectLst/>
            </c:spPr>
            <c:extLst>
              <c:ext xmlns:c16="http://schemas.microsoft.com/office/drawing/2014/chart" uri="{C3380CC4-5D6E-409C-BE32-E72D297353CC}">
                <c16:uniqueId val="{0000000E-CB34-A444-84DD-74AC61AC92E3}"/>
              </c:ext>
            </c:extLst>
          </c:dPt>
          <c:dPt>
            <c:idx val="1"/>
            <c:invertIfNegative val="0"/>
            <c:bubble3D val="0"/>
            <c:spPr>
              <a:solidFill>
                <a:srgbClr val="EDEDED"/>
              </a:solidFill>
              <a:ln>
                <a:noFill/>
              </a:ln>
              <a:effectLst/>
            </c:spPr>
            <c:extLst>
              <c:ext xmlns:c16="http://schemas.microsoft.com/office/drawing/2014/chart" uri="{C3380CC4-5D6E-409C-BE32-E72D297353CC}">
                <c16:uniqueId val="{00000010-CB34-A444-84DD-74AC61AC92E3}"/>
              </c:ext>
            </c:extLst>
          </c:dPt>
          <c:dPt>
            <c:idx val="2"/>
            <c:invertIfNegative val="0"/>
            <c:bubble3D val="0"/>
            <c:spPr>
              <a:solidFill>
                <a:srgbClr val="EDEDED"/>
              </a:solidFill>
              <a:ln>
                <a:noFill/>
              </a:ln>
              <a:effectLst/>
            </c:spPr>
            <c:extLst>
              <c:ext xmlns:c16="http://schemas.microsoft.com/office/drawing/2014/chart" uri="{C3380CC4-5D6E-409C-BE32-E72D297353CC}">
                <c16:uniqueId val="{00000012-CB34-A444-84DD-74AC61AC92E3}"/>
              </c:ext>
            </c:extLst>
          </c:dPt>
          <c:dPt>
            <c:idx val="3"/>
            <c:invertIfNegative val="0"/>
            <c:bubble3D val="0"/>
            <c:spPr>
              <a:solidFill>
                <a:srgbClr val="EDEDED"/>
              </a:solidFill>
              <a:ln>
                <a:noFill/>
              </a:ln>
              <a:effectLst/>
            </c:spPr>
            <c:extLst>
              <c:ext xmlns:c16="http://schemas.microsoft.com/office/drawing/2014/chart" uri="{C3380CC4-5D6E-409C-BE32-E72D297353CC}">
                <c16:uniqueId val="{00000014-CB34-A444-84DD-74AC61AC92E3}"/>
              </c:ext>
            </c:extLst>
          </c:dPt>
          <c:dPt>
            <c:idx val="4"/>
            <c:invertIfNegative val="0"/>
            <c:bubble3D val="0"/>
            <c:spPr>
              <a:solidFill>
                <a:srgbClr val="EDEDED"/>
              </a:solidFill>
              <a:ln>
                <a:noFill/>
              </a:ln>
              <a:effectLst/>
            </c:spPr>
            <c:extLst>
              <c:ext xmlns:c16="http://schemas.microsoft.com/office/drawing/2014/chart" uri="{C3380CC4-5D6E-409C-BE32-E72D297353CC}">
                <c16:uniqueId val="{00000016-CB34-A444-84DD-74AC61AC92E3}"/>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Working in the stockroom and loading dock, where customers don't shop</c:v>
                </c:pt>
              </c:strCache>
            </c:strRef>
          </c:cat>
          <c:val>
            <c:numRef>
              <c:f>Sheet1!$C$2</c:f>
              <c:numCache>
                <c:formatCode>0%</c:formatCode>
                <c:ptCount val="1"/>
                <c:pt idx="0">
                  <c:v>0.14000000000000001</c:v>
                </c:pt>
              </c:numCache>
            </c:numRef>
          </c:val>
          <c:extLst>
            <c:ext xmlns:c16="http://schemas.microsoft.com/office/drawing/2014/chart" uri="{C3380CC4-5D6E-409C-BE32-E72D297353CC}">
              <c16:uniqueId val="{00000017-CB34-A444-84DD-74AC61AC92E3}"/>
            </c:ext>
          </c:extLst>
        </c:ser>
        <c:ser>
          <c:idx val="2"/>
          <c:order val="2"/>
          <c:tx>
            <c:strRef>
              <c:f>Sheet1!$D$1</c:f>
              <c:strCache>
                <c:ptCount val="1"/>
                <c:pt idx="0">
                  <c:v>No</c:v>
                </c:pt>
              </c:strCache>
            </c:strRef>
          </c:tx>
          <c:spPr>
            <a:solidFill>
              <a:srgbClr val="0070C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19-CB34-A444-84DD-74AC61AC92E3}"/>
              </c:ext>
            </c:extLst>
          </c:dPt>
          <c:dPt>
            <c:idx val="1"/>
            <c:invertIfNegative val="0"/>
            <c:bubble3D val="0"/>
            <c:spPr>
              <a:solidFill>
                <a:srgbClr val="0070C0"/>
              </a:solidFill>
              <a:ln>
                <a:noFill/>
              </a:ln>
              <a:effectLst/>
            </c:spPr>
            <c:extLst>
              <c:ext xmlns:c16="http://schemas.microsoft.com/office/drawing/2014/chart" uri="{C3380CC4-5D6E-409C-BE32-E72D297353CC}">
                <c16:uniqueId val="{0000001B-CB34-A444-84DD-74AC61AC92E3}"/>
              </c:ext>
            </c:extLst>
          </c:dPt>
          <c:dPt>
            <c:idx val="3"/>
            <c:invertIfNegative val="0"/>
            <c:bubble3D val="0"/>
            <c:spPr>
              <a:solidFill>
                <a:srgbClr val="0070C0"/>
              </a:solidFill>
              <a:ln>
                <a:noFill/>
              </a:ln>
              <a:effectLst/>
            </c:spPr>
            <c:extLst>
              <c:ext xmlns:c16="http://schemas.microsoft.com/office/drawing/2014/chart" uri="{C3380CC4-5D6E-409C-BE32-E72D297353CC}">
                <c16:uniqueId val="{0000001D-CB34-A444-84DD-74AC61AC92E3}"/>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Working in the stockroom and loading dock, where customers don't shop</c:v>
                </c:pt>
              </c:strCache>
            </c:strRef>
          </c:cat>
          <c:val>
            <c:numRef>
              <c:f>Sheet1!$D$2</c:f>
              <c:numCache>
                <c:formatCode>0%</c:formatCode>
                <c:ptCount val="1"/>
                <c:pt idx="0">
                  <c:v>0.28000000000000003</c:v>
                </c:pt>
              </c:numCache>
            </c:numRef>
          </c:val>
          <c:extLst>
            <c:ext xmlns:c16="http://schemas.microsoft.com/office/drawing/2014/chart" uri="{C3380CC4-5D6E-409C-BE32-E72D297353CC}">
              <c16:uniqueId val="{0000001E-CB34-A444-84DD-74AC61AC92E3}"/>
            </c:ext>
          </c:extLst>
        </c:ser>
        <c:ser>
          <c:idx val="3"/>
          <c:order val="3"/>
          <c:tx>
            <c:strRef>
              <c:f>Sheet1!$E$1</c:f>
              <c:strCache>
                <c:ptCount val="1"/>
                <c:pt idx="0">
                  <c:v>Column1</c:v>
                </c:pt>
              </c:strCache>
            </c:strRef>
          </c:tx>
          <c:spPr>
            <a:solidFill>
              <a:schemeClr val="accent4"/>
            </a:solidFill>
            <a:ln>
              <a:noFill/>
            </a:ln>
            <a:effectLst/>
          </c:spPr>
          <c:invertIfNegative val="0"/>
          <c:cat>
            <c:strRef>
              <c:f>Sheet1!$A$2</c:f>
              <c:strCache>
                <c:ptCount val="1"/>
                <c:pt idx="0">
                  <c:v>Working in the stockroom and loading dock, where customers don't shop</c:v>
                </c:pt>
              </c:strCache>
            </c:strRef>
          </c:cat>
          <c:val>
            <c:numRef>
              <c:f>Sheet1!$E$2</c:f>
              <c:numCache>
                <c:formatCode>General</c:formatCode>
                <c:ptCount val="1"/>
              </c:numCache>
            </c:numRef>
          </c:val>
          <c:extLst>
            <c:ext xmlns:c16="http://schemas.microsoft.com/office/drawing/2014/chart" uri="{C3380CC4-5D6E-409C-BE32-E72D297353CC}">
              <c16:uniqueId val="{0000001F-CB34-A444-84DD-74AC61AC92E3}"/>
            </c:ext>
          </c:extLst>
        </c:ser>
        <c:ser>
          <c:idx val="4"/>
          <c:order val="4"/>
          <c:tx>
            <c:strRef>
              <c:f>Sheet1!$F$1</c:f>
              <c:strCache>
                <c:ptCount val="1"/>
                <c:pt idx="0">
                  <c:v>Column2</c:v>
                </c:pt>
              </c:strCache>
            </c:strRef>
          </c:tx>
          <c:spPr>
            <a:solidFill>
              <a:schemeClr val="accent5"/>
            </a:solidFill>
            <a:ln>
              <a:noFill/>
            </a:ln>
            <a:effectLst/>
          </c:spPr>
          <c:invertIfNegative val="0"/>
          <c:cat>
            <c:strRef>
              <c:f>Sheet1!$A$2</c:f>
              <c:strCache>
                <c:ptCount val="1"/>
                <c:pt idx="0">
                  <c:v>Working in the stockroom and loading dock, where customers don't shop</c:v>
                </c:pt>
              </c:strCache>
            </c:strRef>
          </c:cat>
          <c:val>
            <c:numRef>
              <c:f>Sheet1!$F$2</c:f>
              <c:numCache>
                <c:formatCode>General</c:formatCode>
                <c:ptCount val="1"/>
                <c:pt idx="0">
                  <c:v>0</c:v>
                </c:pt>
              </c:numCache>
            </c:numRef>
          </c:val>
          <c:extLst>
            <c:ext xmlns:c16="http://schemas.microsoft.com/office/drawing/2014/chart" uri="{C3380CC4-5D6E-409C-BE32-E72D297353CC}">
              <c16:uniqueId val="{00000020-CB34-A444-84DD-74AC61AC92E3}"/>
            </c:ext>
          </c:extLst>
        </c:ser>
        <c:dLbls>
          <c:showLegendKey val="0"/>
          <c:showVal val="0"/>
          <c:showCatName val="0"/>
          <c:showSerName val="0"/>
          <c:showPercent val="0"/>
          <c:showBubbleSize val="0"/>
        </c:dLbls>
        <c:gapWidth val="80"/>
        <c:overlap val="100"/>
        <c:axId val="2128687664"/>
        <c:axId val="2129013424"/>
      </c:barChart>
      <c:catAx>
        <c:axId val="2128687664"/>
        <c:scaling>
          <c:orientation val="minMax"/>
        </c:scaling>
        <c:delete val="1"/>
        <c:axPos val="b"/>
        <c:numFmt formatCode="General" sourceLinked="1"/>
        <c:majorTickMark val="out"/>
        <c:minorTickMark val="none"/>
        <c:tickLblPos val="nextTo"/>
        <c:crossAx val="2129013424"/>
        <c:crosses val="autoZero"/>
        <c:auto val="1"/>
        <c:lblAlgn val="ctr"/>
        <c:lblOffset val="100"/>
        <c:noMultiLvlLbl val="0"/>
      </c:catAx>
      <c:valAx>
        <c:axId val="2129013424"/>
        <c:scaling>
          <c:orientation val="minMax"/>
          <c:max val="1"/>
        </c:scaling>
        <c:delete val="1"/>
        <c:axPos val="l"/>
        <c:numFmt formatCode="0%" sourceLinked="1"/>
        <c:majorTickMark val="none"/>
        <c:minorTickMark val="none"/>
        <c:tickLblPos val="nextTo"/>
        <c:crossAx val="21286876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Yes</c:v>
                </c:pt>
              </c:strCache>
            </c:strRef>
          </c:tx>
          <c:spPr>
            <a:solidFill>
              <a:srgbClr val="0070C0"/>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2617-624A-B1B1-0F0E962A78C2}"/>
              </c:ext>
            </c:extLst>
          </c:dPt>
          <c:dPt>
            <c:idx val="1"/>
            <c:invertIfNegative val="0"/>
            <c:bubble3D val="0"/>
            <c:spPr>
              <a:solidFill>
                <a:srgbClr val="0070C0"/>
              </a:solidFill>
              <a:ln>
                <a:noFill/>
              </a:ln>
              <a:effectLst/>
            </c:spPr>
            <c:extLst>
              <c:ext xmlns:c16="http://schemas.microsoft.com/office/drawing/2014/chart" uri="{C3380CC4-5D6E-409C-BE32-E72D297353CC}">
                <c16:uniqueId val="{00000003-2617-624A-B1B1-0F0E962A78C2}"/>
              </c:ext>
            </c:extLst>
          </c:dPt>
          <c:dPt>
            <c:idx val="2"/>
            <c:invertIfNegative val="0"/>
            <c:bubble3D val="0"/>
            <c:spPr>
              <a:solidFill>
                <a:srgbClr val="0070C0"/>
              </a:solidFill>
              <a:ln>
                <a:noFill/>
              </a:ln>
              <a:effectLst/>
            </c:spPr>
            <c:extLst>
              <c:ext xmlns:c16="http://schemas.microsoft.com/office/drawing/2014/chart" uri="{C3380CC4-5D6E-409C-BE32-E72D297353CC}">
                <c16:uniqueId val="{00000005-2617-624A-B1B1-0F0E962A78C2}"/>
              </c:ext>
            </c:extLst>
          </c:dPt>
          <c:dPt>
            <c:idx val="3"/>
            <c:invertIfNegative val="0"/>
            <c:bubble3D val="0"/>
            <c:spPr>
              <a:solidFill>
                <a:srgbClr val="0070C0"/>
              </a:solidFill>
              <a:ln>
                <a:noFill/>
              </a:ln>
              <a:effectLst/>
            </c:spPr>
            <c:extLst>
              <c:ext xmlns:c16="http://schemas.microsoft.com/office/drawing/2014/chart" uri="{C3380CC4-5D6E-409C-BE32-E72D297353CC}">
                <c16:uniqueId val="{00000007-2617-624A-B1B1-0F0E962A78C2}"/>
              </c:ext>
            </c:extLst>
          </c:dPt>
          <c:dPt>
            <c:idx val="4"/>
            <c:invertIfNegative val="0"/>
            <c:bubble3D val="0"/>
            <c:spPr>
              <a:solidFill>
                <a:srgbClr val="0070C0"/>
              </a:solidFill>
              <a:ln>
                <a:noFill/>
              </a:ln>
              <a:effectLst/>
            </c:spPr>
            <c:extLst>
              <c:ext xmlns:c16="http://schemas.microsoft.com/office/drawing/2014/chart" uri="{C3380CC4-5D6E-409C-BE32-E72D297353CC}">
                <c16:uniqueId val="{00000009-2617-624A-B1B1-0F0E962A78C2}"/>
              </c:ext>
            </c:extLst>
          </c:dPt>
          <c:dPt>
            <c:idx val="5"/>
            <c:invertIfNegative val="0"/>
            <c:bubble3D val="0"/>
            <c:spPr>
              <a:solidFill>
                <a:srgbClr val="0070C0"/>
              </a:solidFill>
              <a:ln>
                <a:noFill/>
              </a:ln>
              <a:effectLst/>
            </c:spPr>
            <c:extLst>
              <c:ext xmlns:c16="http://schemas.microsoft.com/office/drawing/2014/chart" uri="{C3380CC4-5D6E-409C-BE32-E72D297353CC}">
                <c16:uniqueId val="{0000000B-2617-624A-B1B1-0F0E962A78C2}"/>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Stocking shelves on the store floor while customers shop</c:v>
                </c:pt>
              </c:strCache>
            </c:strRef>
          </c:cat>
          <c:val>
            <c:numRef>
              <c:f>Sheet1!$B$2</c:f>
              <c:numCache>
                <c:formatCode>0%</c:formatCode>
                <c:ptCount val="1"/>
                <c:pt idx="0">
                  <c:v>0.47</c:v>
                </c:pt>
              </c:numCache>
            </c:numRef>
          </c:val>
          <c:extLst>
            <c:ext xmlns:c16="http://schemas.microsoft.com/office/drawing/2014/chart" uri="{C3380CC4-5D6E-409C-BE32-E72D297353CC}">
              <c16:uniqueId val="{0000000C-2617-624A-B1B1-0F0E962A78C2}"/>
            </c:ext>
          </c:extLst>
        </c:ser>
        <c:ser>
          <c:idx val="1"/>
          <c:order val="1"/>
          <c:tx>
            <c:strRef>
              <c:f>Sheet1!$C$1</c:f>
              <c:strCache>
                <c:ptCount val="1"/>
                <c:pt idx="0">
                  <c:v>Not Sure</c:v>
                </c:pt>
              </c:strCache>
            </c:strRef>
          </c:tx>
          <c:spPr>
            <a:solidFill>
              <a:srgbClr val="EDEDED"/>
            </a:solidFill>
            <a:ln>
              <a:noFill/>
            </a:ln>
            <a:effectLst/>
          </c:spPr>
          <c:invertIfNegative val="0"/>
          <c:dPt>
            <c:idx val="0"/>
            <c:invertIfNegative val="0"/>
            <c:bubble3D val="0"/>
            <c:spPr>
              <a:solidFill>
                <a:srgbClr val="EDEDED"/>
              </a:solidFill>
              <a:ln>
                <a:noFill/>
              </a:ln>
              <a:effectLst/>
            </c:spPr>
            <c:extLst>
              <c:ext xmlns:c16="http://schemas.microsoft.com/office/drawing/2014/chart" uri="{C3380CC4-5D6E-409C-BE32-E72D297353CC}">
                <c16:uniqueId val="{0000000E-2617-624A-B1B1-0F0E962A78C2}"/>
              </c:ext>
            </c:extLst>
          </c:dPt>
          <c:dPt>
            <c:idx val="1"/>
            <c:invertIfNegative val="0"/>
            <c:bubble3D val="0"/>
            <c:spPr>
              <a:solidFill>
                <a:srgbClr val="EDEDED"/>
              </a:solidFill>
              <a:ln>
                <a:noFill/>
              </a:ln>
              <a:effectLst/>
            </c:spPr>
            <c:extLst>
              <c:ext xmlns:c16="http://schemas.microsoft.com/office/drawing/2014/chart" uri="{C3380CC4-5D6E-409C-BE32-E72D297353CC}">
                <c16:uniqueId val="{00000010-2617-624A-B1B1-0F0E962A78C2}"/>
              </c:ext>
            </c:extLst>
          </c:dPt>
          <c:dPt>
            <c:idx val="2"/>
            <c:invertIfNegative val="0"/>
            <c:bubble3D val="0"/>
            <c:spPr>
              <a:solidFill>
                <a:srgbClr val="EDEDED"/>
              </a:solidFill>
              <a:ln>
                <a:noFill/>
              </a:ln>
              <a:effectLst/>
            </c:spPr>
            <c:extLst>
              <c:ext xmlns:c16="http://schemas.microsoft.com/office/drawing/2014/chart" uri="{C3380CC4-5D6E-409C-BE32-E72D297353CC}">
                <c16:uniqueId val="{00000012-2617-624A-B1B1-0F0E962A78C2}"/>
              </c:ext>
            </c:extLst>
          </c:dPt>
          <c:dPt>
            <c:idx val="3"/>
            <c:invertIfNegative val="0"/>
            <c:bubble3D val="0"/>
            <c:spPr>
              <a:solidFill>
                <a:srgbClr val="EDEDED"/>
              </a:solidFill>
              <a:ln>
                <a:noFill/>
              </a:ln>
              <a:effectLst/>
            </c:spPr>
            <c:extLst>
              <c:ext xmlns:c16="http://schemas.microsoft.com/office/drawing/2014/chart" uri="{C3380CC4-5D6E-409C-BE32-E72D297353CC}">
                <c16:uniqueId val="{00000014-2617-624A-B1B1-0F0E962A78C2}"/>
              </c:ext>
            </c:extLst>
          </c:dPt>
          <c:dPt>
            <c:idx val="4"/>
            <c:invertIfNegative val="0"/>
            <c:bubble3D val="0"/>
            <c:spPr>
              <a:solidFill>
                <a:srgbClr val="EDEDED"/>
              </a:solidFill>
              <a:ln>
                <a:noFill/>
              </a:ln>
              <a:effectLst/>
            </c:spPr>
            <c:extLst>
              <c:ext xmlns:c16="http://schemas.microsoft.com/office/drawing/2014/chart" uri="{C3380CC4-5D6E-409C-BE32-E72D297353CC}">
                <c16:uniqueId val="{00000016-2617-624A-B1B1-0F0E962A78C2}"/>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Stocking shelves on the store floor while customers shop</c:v>
                </c:pt>
              </c:strCache>
            </c:strRef>
          </c:cat>
          <c:val>
            <c:numRef>
              <c:f>Sheet1!$C$2</c:f>
              <c:numCache>
                <c:formatCode>0%</c:formatCode>
                <c:ptCount val="1"/>
                <c:pt idx="0">
                  <c:v>0.16</c:v>
                </c:pt>
              </c:numCache>
            </c:numRef>
          </c:val>
          <c:extLst>
            <c:ext xmlns:c16="http://schemas.microsoft.com/office/drawing/2014/chart" uri="{C3380CC4-5D6E-409C-BE32-E72D297353CC}">
              <c16:uniqueId val="{00000017-2617-624A-B1B1-0F0E962A78C2}"/>
            </c:ext>
          </c:extLst>
        </c:ser>
        <c:ser>
          <c:idx val="2"/>
          <c:order val="2"/>
          <c:tx>
            <c:strRef>
              <c:f>Sheet1!$D$1</c:f>
              <c:strCache>
                <c:ptCount val="1"/>
                <c:pt idx="0">
                  <c:v>No</c:v>
                </c:pt>
              </c:strCache>
            </c:strRef>
          </c:tx>
          <c:spPr>
            <a:solidFill>
              <a:srgbClr val="0070C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19-2617-624A-B1B1-0F0E962A78C2}"/>
              </c:ext>
            </c:extLst>
          </c:dPt>
          <c:dPt>
            <c:idx val="1"/>
            <c:invertIfNegative val="0"/>
            <c:bubble3D val="0"/>
            <c:spPr>
              <a:solidFill>
                <a:srgbClr val="0070C0"/>
              </a:solidFill>
              <a:ln>
                <a:noFill/>
              </a:ln>
              <a:effectLst/>
            </c:spPr>
            <c:extLst>
              <c:ext xmlns:c16="http://schemas.microsoft.com/office/drawing/2014/chart" uri="{C3380CC4-5D6E-409C-BE32-E72D297353CC}">
                <c16:uniqueId val="{0000001B-2617-624A-B1B1-0F0E962A78C2}"/>
              </c:ext>
            </c:extLst>
          </c:dPt>
          <c:dPt>
            <c:idx val="3"/>
            <c:invertIfNegative val="0"/>
            <c:bubble3D val="0"/>
            <c:spPr>
              <a:solidFill>
                <a:srgbClr val="0070C0"/>
              </a:solidFill>
              <a:ln>
                <a:noFill/>
              </a:ln>
              <a:effectLst/>
            </c:spPr>
            <c:extLst>
              <c:ext xmlns:c16="http://schemas.microsoft.com/office/drawing/2014/chart" uri="{C3380CC4-5D6E-409C-BE32-E72D297353CC}">
                <c16:uniqueId val="{0000001D-2617-624A-B1B1-0F0E962A78C2}"/>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Stocking shelves on the store floor while customers shop</c:v>
                </c:pt>
              </c:strCache>
            </c:strRef>
          </c:cat>
          <c:val>
            <c:numRef>
              <c:f>Sheet1!$D$2</c:f>
              <c:numCache>
                <c:formatCode>0%</c:formatCode>
                <c:ptCount val="1"/>
                <c:pt idx="0">
                  <c:v>0.37</c:v>
                </c:pt>
              </c:numCache>
            </c:numRef>
          </c:val>
          <c:extLst>
            <c:ext xmlns:c16="http://schemas.microsoft.com/office/drawing/2014/chart" uri="{C3380CC4-5D6E-409C-BE32-E72D297353CC}">
              <c16:uniqueId val="{0000001E-2617-624A-B1B1-0F0E962A78C2}"/>
            </c:ext>
          </c:extLst>
        </c:ser>
        <c:ser>
          <c:idx val="3"/>
          <c:order val="3"/>
          <c:tx>
            <c:strRef>
              <c:f>Sheet1!$E$1</c:f>
              <c:strCache>
                <c:ptCount val="1"/>
                <c:pt idx="0">
                  <c:v>Column1</c:v>
                </c:pt>
              </c:strCache>
            </c:strRef>
          </c:tx>
          <c:spPr>
            <a:solidFill>
              <a:schemeClr val="accent4"/>
            </a:solidFill>
            <a:ln>
              <a:noFill/>
            </a:ln>
            <a:effectLst/>
          </c:spPr>
          <c:invertIfNegative val="0"/>
          <c:cat>
            <c:strRef>
              <c:f>Sheet1!$A$2</c:f>
              <c:strCache>
                <c:ptCount val="1"/>
                <c:pt idx="0">
                  <c:v>Stocking shelves on the store floor while customers shop</c:v>
                </c:pt>
              </c:strCache>
            </c:strRef>
          </c:cat>
          <c:val>
            <c:numRef>
              <c:f>Sheet1!$E$2</c:f>
              <c:numCache>
                <c:formatCode>General</c:formatCode>
                <c:ptCount val="1"/>
              </c:numCache>
            </c:numRef>
          </c:val>
          <c:extLst>
            <c:ext xmlns:c16="http://schemas.microsoft.com/office/drawing/2014/chart" uri="{C3380CC4-5D6E-409C-BE32-E72D297353CC}">
              <c16:uniqueId val="{0000001F-2617-624A-B1B1-0F0E962A78C2}"/>
            </c:ext>
          </c:extLst>
        </c:ser>
        <c:ser>
          <c:idx val="4"/>
          <c:order val="4"/>
          <c:tx>
            <c:strRef>
              <c:f>Sheet1!$F$1</c:f>
              <c:strCache>
                <c:ptCount val="1"/>
                <c:pt idx="0">
                  <c:v>Column2</c:v>
                </c:pt>
              </c:strCache>
            </c:strRef>
          </c:tx>
          <c:spPr>
            <a:solidFill>
              <a:schemeClr val="accent5"/>
            </a:solidFill>
            <a:ln>
              <a:noFill/>
            </a:ln>
            <a:effectLst/>
          </c:spPr>
          <c:invertIfNegative val="0"/>
          <c:cat>
            <c:strRef>
              <c:f>Sheet1!$A$2</c:f>
              <c:strCache>
                <c:ptCount val="1"/>
                <c:pt idx="0">
                  <c:v>Stocking shelves on the store floor while customers shop</c:v>
                </c:pt>
              </c:strCache>
            </c:strRef>
          </c:cat>
          <c:val>
            <c:numRef>
              <c:f>Sheet1!$F$2</c:f>
              <c:numCache>
                <c:formatCode>General</c:formatCode>
                <c:ptCount val="1"/>
                <c:pt idx="0">
                  <c:v>0</c:v>
                </c:pt>
              </c:numCache>
            </c:numRef>
          </c:val>
          <c:extLst>
            <c:ext xmlns:c16="http://schemas.microsoft.com/office/drawing/2014/chart" uri="{C3380CC4-5D6E-409C-BE32-E72D297353CC}">
              <c16:uniqueId val="{00000020-2617-624A-B1B1-0F0E962A78C2}"/>
            </c:ext>
          </c:extLst>
        </c:ser>
        <c:dLbls>
          <c:showLegendKey val="0"/>
          <c:showVal val="0"/>
          <c:showCatName val="0"/>
          <c:showSerName val="0"/>
          <c:showPercent val="0"/>
          <c:showBubbleSize val="0"/>
        </c:dLbls>
        <c:gapWidth val="80"/>
        <c:overlap val="100"/>
        <c:axId val="2128687664"/>
        <c:axId val="2129013424"/>
      </c:barChart>
      <c:catAx>
        <c:axId val="2128687664"/>
        <c:scaling>
          <c:orientation val="minMax"/>
        </c:scaling>
        <c:delete val="1"/>
        <c:axPos val="b"/>
        <c:numFmt formatCode="General" sourceLinked="1"/>
        <c:majorTickMark val="out"/>
        <c:minorTickMark val="none"/>
        <c:tickLblPos val="nextTo"/>
        <c:crossAx val="2129013424"/>
        <c:crosses val="autoZero"/>
        <c:auto val="1"/>
        <c:lblAlgn val="ctr"/>
        <c:lblOffset val="100"/>
        <c:noMultiLvlLbl val="0"/>
      </c:catAx>
      <c:valAx>
        <c:axId val="2129013424"/>
        <c:scaling>
          <c:orientation val="minMax"/>
          <c:max val="1"/>
        </c:scaling>
        <c:delete val="1"/>
        <c:axPos val="l"/>
        <c:numFmt formatCode="0%" sourceLinked="1"/>
        <c:majorTickMark val="none"/>
        <c:minorTickMark val="none"/>
        <c:tickLblPos val="nextTo"/>
        <c:crossAx val="21286876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Not sure </c:v>
                </c:pt>
              </c:strCache>
            </c:strRef>
          </c:tx>
          <c:spPr>
            <a:solidFill>
              <a:srgbClr val="EDEDED"/>
            </a:solidFill>
            <a:ln>
              <a:noFill/>
            </a:ln>
            <a:effectLst/>
          </c:spPr>
          <c:invertIfNegative val="0"/>
          <c:dPt>
            <c:idx val="0"/>
            <c:invertIfNegative val="0"/>
            <c:bubble3D val="0"/>
            <c:spPr>
              <a:solidFill>
                <a:srgbClr val="EDEDED"/>
              </a:solidFill>
              <a:ln>
                <a:noFill/>
              </a:ln>
              <a:effectLst/>
            </c:spPr>
            <c:extLst>
              <c:ext xmlns:c16="http://schemas.microsoft.com/office/drawing/2014/chart" uri="{C3380CC4-5D6E-409C-BE32-E72D297353CC}">
                <c16:uniqueId val="{00000001-4D4F-C645-BB96-2E40EEB0C1FB}"/>
              </c:ext>
            </c:extLst>
          </c:dPt>
          <c:dPt>
            <c:idx val="1"/>
            <c:invertIfNegative val="0"/>
            <c:bubble3D val="0"/>
            <c:spPr>
              <a:solidFill>
                <a:srgbClr val="EDEDED"/>
              </a:solidFill>
              <a:ln>
                <a:noFill/>
              </a:ln>
              <a:effectLst/>
            </c:spPr>
            <c:extLst>
              <c:ext xmlns:c16="http://schemas.microsoft.com/office/drawing/2014/chart" uri="{C3380CC4-5D6E-409C-BE32-E72D297353CC}">
                <c16:uniqueId val="{00000003-4D4F-C645-BB96-2E40EEB0C1FB}"/>
              </c:ext>
            </c:extLst>
          </c:dPt>
          <c:dPt>
            <c:idx val="2"/>
            <c:invertIfNegative val="0"/>
            <c:bubble3D val="0"/>
            <c:spPr>
              <a:solidFill>
                <a:srgbClr val="EDEDED"/>
              </a:solidFill>
              <a:ln>
                <a:noFill/>
              </a:ln>
              <a:effectLst/>
            </c:spPr>
            <c:extLst>
              <c:ext xmlns:c16="http://schemas.microsoft.com/office/drawing/2014/chart" uri="{C3380CC4-5D6E-409C-BE32-E72D297353CC}">
                <c16:uniqueId val="{00000005-4D4F-C645-BB96-2E40EEB0C1FB}"/>
              </c:ext>
            </c:extLst>
          </c:dPt>
          <c:dPt>
            <c:idx val="3"/>
            <c:invertIfNegative val="0"/>
            <c:bubble3D val="0"/>
            <c:spPr>
              <a:solidFill>
                <a:srgbClr val="EDEDED"/>
              </a:solidFill>
              <a:ln>
                <a:noFill/>
              </a:ln>
              <a:effectLst/>
            </c:spPr>
            <c:extLst>
              <c:ext xmlns:c16="http://schemas.microsoft.com/office/drawing/2014/chart" uri="{C3380CC4-5D6E-409C-BE32-E72D297353CC}">
                <c16:uniqueId val="{00000007-4D4F-C645-BB96-2E40EEB0C1FB}"/>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 robot taking your own job in the next 5 years</c:v>
                </c:pt>
              </c:strCache>
            </c:strRef>
          </c:cat>
          <c:val>
            <c:numRef>
              <c:f>Sheet1!$B$2</c:f>
              <c:numCache>
                <c:formatCode>0%</c:formatCode>
                <c:ptCount val="1"/>
                <c:pt idx="0">
                  <c:v>6.08E-2</c:v>
                </c:pt>
              </c:numCache>
            </c:numRef>
          </c:val>
          <c:extLst>
            <c:ext xmlns:c16="http://schemas.microsoft.com/office/drawing/2014/chart" uri="{C3380CC4-5D6E-409C-BE32-E72D297353CC}">
              <c16:uniqueId val="{00000008-4D4F-C645-BB96-2E40EEB0C1FB}"/>
            </c:ext>
          </c:extLst>
        </c:ser>
        <c:ser>
          <c:idx val="1"/>
          <c:order val="1"/>
          <c:tx>
            <c:strRef>
              <c:f>Sheet1!$C$1</c:f>
              <c:strCache>
                <c:ptCount val="1"/>
                <c:pt idx="0">
                  <c:v>not at all</c:v>
                </c:pt>
              </c:strCache>
            </c:strRef>
          </c:tx>
          <c:spPr>
            <a:solidFill>
              <a:srgbClr val="A7A7A7"/>
            </a:solidFill>
            <a:ln>
              <a:noFill/>
            </a:ln>
            <a:effectLst/>
          </c:spPr>
          <c:invertIfNegative val="0"/>
          <c:dPt>
            <c:idx val="0"/>
            <c:invertIfNegative val="0"/>
            <c:bubble3D val="0"/>
            <c:spPr>
              <a:solidFill>
                <a:schemeClr val="accent3">
                  <a:lumMod val="75000"/>
                </a:schemeClr>
              </a:solidFill>
              <a:ln>
                <a:noFill/>
              </a:ln>
              <a:effectLst/>
            </c:spPr>
            <c:extLst>
              <c:ext xmlns:c16="http://schemas.microsoft.com/office/drawing/2014/chart" uri="{C3380CC4-5D6E-409C-BE32-E72D297353CC}">
                <c16:uniqueId val="{0000000A-4D4F-C645-BB96-2E40EEB0C1FB}"/>
              </c:ext>
            </c:extLst>
          </c:dPt>
          <c:dPt>
            <c:idx val="1"/>
            <c:invertIfNegative val="0"/>
            <c:bubble3D val="0"/>
            <c:spPr>
              <a:solidFill>
                <a:srgbClr val="A7A7A7"/>
              </a:solidFill>
              <a:ln>
                <a:noFill/>
              </a:ln>
              <a:effectLst/>
            </c:spPr>
            <c:extLst>
              <c:ext xmlns:c16="http://schemas.microsoft.com/office/drawing/2014/chart" uri="{C3380CC4-5D6E-409C-BE32-E72D297353CC}">
                <c16:uniqueId val="{0000000C-4D4F-C645-BB96-2E40EEB0C1FB}"/>
              </c:ext>
            </c:extLst>
          </c:dPt>
          <c:dPt>
            <c:idx val="2"/>
            <c:invertIfNegative val="0"/>
            <c:bubble3D val="0"/>
            <c:spPr>
              <a:solidFill>
                <a:srgbClr val="A7A7A7"/>
              </a:solidFill>
              <a:ln>
                <a:noFill/>
              </a:ln>
              <a:effectLst/>
            </c:spPr>
            <c:extLst>
              <c:ext xmlns:c16="http://schemas.microsoft.com/office/drawing/2014/chart" uri="{C3380CC4-5D6E-409C-BE32-E72D297353CC}">
                <c16:uniqueId val="{0000000E-4D4F-C645-BB96-2E40EEB0C1FB}"/>
              </c:ext>
            </c:extLst>
          </c:dPt>
          <c:dPt>
            <c:idx val="3"/>
            <c:invertIfNegative val="0"/>
            <c:bubble3D val="0"/>
            <c:spPr>
              <a:solidFill>
                <a:srgbClr val="A7A7A7"/>
              </a:solidFill>
              <a:ln>
                <a:noFill/>
              </a:ln>
              <a:effectLst/>
            </c:spPr>
            <c:extLst>
              <c:ext xmlns:c16="http://schemas.microsoft.com/office/drawing/2014/chart" uri="{C3380CC4-5D6E-409C-BE32-E72D297353CC}">
                <c16:uniqueId val="{00000010-4D4F-C645-BB96-2E40EEB0C1FB}"/>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 robot taking your own job in the next 5 years</c:v>
                </c:pt>
              </c:strCache>
            </c:strRef>
          </c:cat>
          <c:val>
            <c:numRef>
              <c:f>Sheet1!$C$2</c:f>
              <c:numCache>
                <c:formatCode>0%</c:formatCode>
                <c:ptCount val="1"/>
                <c:pt idx="0">
                  <c:v>0.36149999999999999</c:v>
                </c:pt>
              </c:numCache>
            </c:numRef>
          </c:val>
          <c:extLst>
            <c:ext xmlns:c16="http://schemas.microsoft.com/office/drawing/2014/chart" uri="{C3380CC4-5D6E-409C-BE32-E72D297353CC}">
              <c16:uniqueId val="{00000011-4D4F-C645-BB96-2E40EEB0C1FB}"/>
            </c:ext>
          </c:extLst>
        </c:ser>
        <c:ser>
          <c:idx val="2"/>
          <c:order val="2"/>
          <c:tx>
            <c:strRef>
              <c:f>Sheet1!$D$1</c:f>
              <c:strCache>
                <c:ptCount val="1"/>
                <c:pt idx="0">
                  <c:v>not very worried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 robot taking your own job in the next 5 years</c:v>
                </c:pt>
              </c:strCache>
            </c:strRef>
          </c:cat>
          <c:val>
            <c:numRef>
              <c:f>Sheet1!$D$2</c:f>
              <c:numCache>
                <c:formatCode>0%</c:formatCode>
                <c:ptCount val="1"/>
                <c:pt idx="0">
                  <c:v>0.26490000000000002</c:v>
                </c:pt>
              </c:numCache>
            </c:numRef>
          </c:val>
          <c:extLst>
            <c:ext xmlns:c16="http://schemas.microsoft.com/office/drawing/2014/chart" uri="{C3380CC4-5D6E-409C-BE32-E72D297353CC}">
              <c16:uniqueId val="{00000012-4D4F-C645-BB96-2E40EEB0C1FB}"/>
            </c:ext>
          </c:extLst>
        </c:ser>
        <c:ser>
          <c:idx val="3"/>
          <c:order val="3"/>
          <c:tx>
            <c:strRef>
              <c:f>Sheet1!$E$1</c:f>
              <c:strCache>
                <c:ptCount val="1"/>
                <c:pt idx="0">
                  <c:v>somewhat worried</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 robot taking your own job in the next 5 years</c:v>
                </c:pt>
              </c:strCache>
            </c:strRef>
          </c:cat>
          <c:val>
            <c:numRef>
              <c:f>Sheet1!$E$2</c:f>
              <c:numCache>
                <c:formatCode>0%</c:formatCode>
                <c:ptCount val="1"/>
                <c:pt idx="0">
                  <c:v>0.1527</c:v>
                </c:pt>
              </c:numCache>
            </c:numRef>
          </c:val>
          <c:extLst>
            <c:ext xmlns:c16="http://schemas.microsoft.com/office/drawing/2014/chart" uri="{C3380CC4-5D6E-409C-BE32-E72D297353CC}">
              <c16:uniqueId val="{00000010-2CFD-9248-96A9-CEBBDA98DE52}"/>
            </c:ext>
          </c:extLst>
        </c:ser>
        <c:ser>
          <c:idx val="4"/>
          <c:order val="4"/>
          <c:tx>
            <c:strRef>
              <c:f>Sheet1!$F$1</c:f>
              <c:strCache>
                <c:ptCount val="1"/>
                <c:pt idx="0">
                  <c:v>very worried </c:v>
                </c:pt>
              </c:strCache>
            </c:strRef>
          </c:tx>
          <c:spPr>
            <a:solidFill>
              <a:srgbClr val="002060"/>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CFD-9248-96A9-CEBBDA98DE52}"/>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 robot taking your own job in the next 5 years</c:v>
                </c:pt>
              </c:strCache>
            </c:strRef>
          </c:cat>
          <c:val>
            <c:numRef>
              <c:f>Sheet1!$F$2</c:f>
              <c:numCache>
                <c:formatCode>0%</c:formatCode>
                <c:ptCount val="1"/>
                <c:pt idx="0">
                  <c:v>0.16020000000000001</c:v>
                </c:pt>
              </c:numCache>
            </c:numRef>
          </c:val>
          <c:extLst>
            <c:ext xmlns:c16="http://schemas.microsoft.com/office/drawing/2014/chart" uri="{C3380CC4-5D6E-409C-BE32-E72D297353CC}">
              <c16:uniqueId val="{00000011-2CFD-9248-96A9-CEBBDA98DE52}"/>
            </c:ext>
          </c:extLst>
        </c:ser>
        <c:dLbls>
          <c:showLegendKey val="0"/>
          <c:showVal val="0"/>
          <c:showCatName val="0"/>
          <c:showSerName val="0"/>
          <c:showPercent val="0"/>
          <c:showBubbleSize val="0"/>
        </c:dLbls>
        <c:gapWidth val="40"/>
        <c:overlap val="100"/>
        <c:axId val="2128687664"/>
        <c:axId val="2129013424"/>
      </c:barChart>
      <c:catAx>
        <c:axId val="212868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crossAx val="2129013424"/>
        <c:crosses val="autoZero"/>
        <c:auto val="1"/>
        <c:lblAlgn val="ctr"/>
        <c:lblOffset val="100"/>
        <c:noMultiLvlLbl val="0"/>
      </c:catAx>
      <c:valAx>
        <c:axId val="2129013424"/>
        <c:scaling>
          <c:orientation val="minMax"/>
          <c:max val="1"/>
        </c:scaling>
        <c:delete val="1"/>
        <c:axPos val="l"/>
        <c:numFmt formatCode="0%" sourceLinked="1"/>
        <c:majorTickMark val="none"/>
        <c:minorTickMark val="none"/>
        <c:tickLblPos val="nextTo"/>
        <c:crossAx val="21286876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not sure</c:v>
                </c:pt>
              </c:strCache>
            </c:strRef>
          </c:tx>
          <c:spPr>
            <a:solidFill>
              <a:srgbClr val="EDEDED"/>
            </a:solidFill>
            <a:ln>
              <a:noFill/>
            </a:ln>
            <a:effectLst/>
          </c:spPr>
          <c:invertIfNegative val="0"/>
          <c:dPt>
            <c:idx val="0"/>
            <c:invertIfNegative val="0"/>
            <c:bubble3D val="0"/>
            <c:spPr>
              <a:solidFill>
                <a:srgbClr val="EDEDED"/>
              </a:solidFill>
              <a:ln>
                <a:noFill/>
              </a:ln>
              <a:effectLst/>
            </c:spPr>
            <c:extLst>
              <c:ext xmlns:c16="http://schemas.microsoft.com/office/drawing/2014/chart" uri="{C3380CC4-5D6E-409C-BE32-E72D297353CC}">
                <c16:uniqueId val="{00000001-8D75-E348-A804-E8B5C951CA73}"/>
              </c:ext>
            </c:extLst>
          </c:dPt>
          <c:dPt>
            <c:idx val="1"/>
            <c:invertIfNegative val="0"/>
            <c:bubble3D val="0"/>
            <c:spPr>
              <a:solidFill>
                <a:srgbClr val="EDEDED"/>
              </a:solidFill>
              <a:ln>
                <a:noFill/>
              </a:ln>
              <a:effectLst/>
            </c:spPr>
            <c:extLst>
              <c:ext xmlns:c16="http://schemas.microsoft.com/office/drawing/2014/chart" uri="{C3380CC4-5D6E-409C-BE32-E72D297353CC}">
                <c16:uniqueId val="{00000003-8D75-E348-A804-E8B5C951CA73}"/>
              </c:ext>
            </c:extLst>
          </c:dPt>
          <c:dPt>
            <c:idx val="2"/>
            <c:invertIfNegative val="0"/>
            <c:bubble3D val="0"/>
            <c:spPr>
              <a:solidFill>
                <a:srgbClr val="EDEDED"/>
              </a:solidFill>
              <a:ln>
                <a:noFill/>
              </a:ln>
              <a:effectLst/>
            </c:spPr>
            <c:extLst>
              <c:ext xmlns:c16="http://schemas.microsoft.com/office/drawing/2014/chart" uri="{C3380CC4-5D6E-409C-BE32-E72D297353CC}">
                <c16:uniqueId val="{00000005-8D75-E348-A804-E8B5C951CA73}"/>
              </c:ext>
            </c:extLst>
          </c:dPt>
          <c:dPt>
            <c:idx val="3"/>
            <c:invertIfNegative val="0"/>
            <c:bubble3D val="0"/>
            <c:spPr>
              <a:solidFill>
                <a:srgbClr val="EDEDED"/>
              </a:solidFill>
              <a:ln>
                <a:noFill/>
              </a:ln>
              <a:effectLst/>
            </c:spPr>
            <c:extLst>
              <c:ext xmlns:c16="http://schemas.microsoft.com/office/drawing/2014/chart" uri="{C3380CC4-5D6E-409C-BE32-E72D297353CC}">
                <c16:uniqueId val="{00000007-8D75-E348-A804-E8B5C951CA73}"/>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 robot taking other people's jobs in the next 5 years</c:v>
                </c:pt>
              </c:strCache>
            </c:strRef>
          </c:cat>
          <c:val>
            <c:numRef>
              <c:f>Sheet1!$B$2</c:f>
              <c:numCache>
                <c:formatCode>0%</c:formatCode>
                <c:ptCount val="1"/>
                <c:pt idx="0">
                  <c:v>5.4699999999999999E-2</c:v>
                </c:pt>
              </c:numCache>
            </c:numRef>
          </c:val>
          <c:extLst>
            <c:ext xmlns:c16="http://schemas.microsoft.com/office/drawing/2014/chart" uri="{C3380CC4-5D6E-409C-BE32-E72D297353CC}">
              <c16:uniqueId val="{00000008-8D75-E348-A804-E8B5C951CA73}"/>
            </c:ext>
          </c:extLst>
        </c:ser>
        <c:ser>
          <c:idx val="1"/>
          <c:order val="1"/>
          <c:tx>
            <c:strRef>
              <c:f>Sheet1!$C$1</c:f>
              <c:strCache>
                <c:ptCount val="1"/>
                <c:pt idx="0">
                  <c:v>not at all</c:v>
                </c:pt>
              </c:strCache>
            </c:strRef>
          </c:tx>
          <c:spPr>
            <a:solidFill>
              <a:schemeClr val="accent3">
                <a:lumMod val="75000"/>
              </a:schemeClr>
            </a:solidFill>
            <a:ln>
              <a:noFill/>
            </a:ln>
            <a:effectLst/>
          </c:spPr>
          <c:invertIfNegative val="0"/>
          <c:dPt>
            <c:idx val="0"/>
            <c:invertIfNegative val="0"/>
            <c:bubble3D val="0"/>
            <c:spPr>
              <a:solidFill>
                <a:schemeClr val="accent3">
                  <a:lumMod val="75000"/>
                </a:schemeClr>
              </a:solidFill>
              <a:ln>
                <a:noFill/>
              </a:ln>
              <a:effectLst/>
            </c:spPr>
            <c:extLst>
              <c:ext xmlns:c16="http://schemas.microsoft.com/office/drawing/2014/chart" uri="{C3380CC4-5D6E-409C-BE32-E72D297353CC}">
                <c16:uniqueId val="{0000000A-8D75-E348-A804-E8B5C951CA73}"/>
              </c:ext>
            </c:extLst>
          </c:dPt>
          <c:dPt>
            <c:idx val="1"/>
            <c:invertIfNegative val="0"/>
            <c:bubble3D val="0"/>
            <c:spPr>
              <a:solidFill>
                <a:schemeClr val="accent3">
                  <a:lumMod val="75000"/>
                </a:schemeClr>
              </a:solidFill>
              <a:ln>
                <a:noFill/>
              </a:ln>
              <a:effectLst/>
            </c:spPr>
            <c:extLst>
              <c:ext xmlns:c16="http://schemas.microsoft.com/office/drawing/2014/chart" uri="{C3380CC4-5D6E-409C-BE32-E72D297353CC}">
                <c16:uniqueId val="{0000000C-8D75-E348-A804-E8B5C951CA73}"/>
              </c:ext>
            </c:extLst>
          </c:dPt>
          <c:dPt>
            <c:idx val="2"/>
            <c:invertIfNegative val="0"/>
            <c:bubble3D val="0"/>
            <c:spPr>
              <a:solidFill>
                <a:schemeClr val="accent3">
                  <a:lumMod val="75000"/>
                </a:schemeClr>
              </a:solidFill>
              <a:ln>
                <a:noFill/>
              </a:ln>
              <a:effectLst/>
            </c:spPr>
            <c:extLst>
              <c:ext xmlns:c16="http://schemas.microsoft.com/office/drawing/2014/chart" uri="{C3380CC4-5D6E-409C-BE32-E72D297353CC}">
                <c16:uniqueId val="{0000000E-8D75-E348-A804-E8B5C951CA73}"/>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10-8D75-E348-A804-E8B5C951CA73}"/>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 robot taking other people's jobs in the next 5 years</c:v>
                </c:pt>
              </c:strCache>
            </c:strRef>
          </c:cat>
          <c:val>
            <c:numRef>
              <c:f>Sheet1!$C$2</c:f>
              <c:numCache>
                <c:formatCode>0%</c:formatCode>
                <c:ptCount val="1"/>
                <c:pt idx="0">
                  <c:v>5.3999999999999999E-2</c:v>
                </c:pt>
              </c:numCache>
            </c:numRef>
          </c:val>
          <c:extLst>
            <c:ext xmlns:c16="http://schemas.microsoft.com/office/drawing/2014/chart" uri="{C3380CC4-5D6E-409C-BE32-E72D297353CC}">
              <c16:uniqueId val="{00000011-8D75-E348-A804-E8B5C951CA73}"/>
            </c:ext>
          </c:extLst>
        </c:ser>
        <c:ser>
          <c:idx val="2"/>
          <c:order val="2"/>
          <c:tx>
            <c:strRef>
              <c:f>Sheet1!$D$1</c:f>
              <c:strCache>
                <c:ptCount val="1"/>
                <c:pt idx="0">
                  <c:v>not very worried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 robot taking other people's jobs in the next 5 years</c:v>
                </c:pt>
              </c:strCache>
            </c:strRef>
          </c:cat>
          <c:val>
            <c:numRef>
              <c:f>Sheet1!$D$2</c:f>
              <c:numCache>
                <c:formatCode>0%</c:formatCode>
                <c:ptCount val="1"/>
                <c:pt idx="0">
                  <c:v>0.14680000000000001</c:v>
                </c:pt>
              </c:numCache>
            </c:numRef>
          </c:val>
          <c:extLst>
            <c:ext xmlns:c16="http://schemas.microsoft.com/office/drawing/2014/chart" uri="{C3380CC4-5D6E-409C-BE32-E72D297353CC}">
              <c16:uniqueId val="{00000012-8D75-E348-A804-E8B5C951CA73}"/>
            </c:ext>
          </c:extLst>
        </c:ser>
        <c:ser>
          <c:idx val="3"/>
          <c:order val="3"/>
          <c:tx>
            <c:strRef>
              <c:f>Sheet1!$E$1</c:f>
              <c:strCache>
                <c:ptCount val="1"/>
                <c:pt idx="0">
                  <c:v>somewht</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 robot taking other people's jobs in the next 5 years</c:v>
                </c:pt>
              </c:strCache>
            </c:strRef>
          </c:cat>
          <c:val>
            <c:numRef>
              <c:f>Sheet1!$E$2</c:f>
              <c:numCache>
                <c:formatCode>0%</c:formatCode>
                <c:ptCount val="1"/>
                <c:pt idx="0">
                  <c:v>0.37180000000000002</c:v>
                </c:pt>
              </c:numCache>
            </c:numRef>
          </c:val>
          <c:extLst>
            <c:ext xmlns:c16="http://schemas.microsoft.com/office/drawing/2014/chart" uri="{C3380CC4-5D6E-409C-BE32-E72D297353CC}">
              <c16:uniqueId val="{00000013-8D75-E348-A804-E8B5C951CA73}"/>
            </c:ext>
          </c:extLst>
        </c:ser>
        <c:ser>
          <c:idx val="4"/>
          <c:order val="4"/>
          <c:tx>
            <c:strRef>
              <c:f>Sheet1!$F$1</c:f>
              <c:strCache>
                <c:ptCount val="1"/>
                <c:pt idx="0">
                  <c:v>vert</c:v>
                </c:pt>
              </c:strCache>
            </c:strRef>
          </c:tx>
          <c:spPr>
            <a:solidFill>
              <a:srgbClr val="002060"/>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D75-E348-A804-E8B5C951CA73}"/>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 robot taking other people's jobs in the next 5 years</c:v>
                </c:pt>
              </c:strCache>
            </c:strRef>
          </c:cat>
          <c:val>
            <c:numRef>
              <c:f>Sheet1!$F$2</c:f>
              <c:numCache>
                <c:formatCode>0%</c:formatCode>
                <c:ptCount val="1"/>
                <c:pt idx="0">
                  <c:v>0.37269999999999998</c:v>
                </c:pt>
              </c:numCache>
            </c:numRef>
          </c:val>
          <c:extLst>
            <c:ext xmlns:c16="http://schemas.microsoft.com/office/drawing/2014/chart" uri="{C3380CC4-5D6E-409C-BE32-E72D297353CC}">
              <c16:uniqueId val="{00000015-8D75-E348-A804-E8B5C951CA73}"/>
            </c:ext>
          </c:extLst>
        </c:ser>
        <c:dLbls>
          <c:showLegendKey val="0"/>
          <c:showVal val="0"/>
          <c:showCatName val="0"/>
          <c:showSerName val="0"/>
          <c:showPercent val="0"/>
          <c:showBubbleSize val="0"/>
        </c:dLbls>
        <c:gapWidth val="40"/>
        <c:overlap val="100"/>
        <c:axId val="2128687664"/>
        <c:axId val="2129013424"/>
      </c:barChart>
      <c:catAx>
        <c:axId val="212868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Roboto Black" panose="02000000000000000000" pitchFamily="2" charset="0"/>
                <a:ea typeface="Roboto Black" panose="02000000000000000000" pitchFamily="2" charset="0"/>
                <a:cs typeface="Roboto Black" panose="02000000000000000000" pitchFamily="2" charset="0"/>
              </a:defRPr>
            </a:pPr>
            <a:endParaRPr lang="en-US"/>
          </a:p>
        </c:txPr>
        <c:crossAx val="2129013424"/>
        <c:crosses val="autoZero"/>
        <c:auto val="1"/>
        <c:lblAlgn val="ctr"/>
        <c:lblOffset val="100"/>
        <c:noMultiLvlLbl val="0"/>
      </c:catAx>
      <c:valAx>
        <c:axId val="2129013424"/>
        <c:scaling>
          <c:orientation val="minMax"/>
          <c:max val="1"/>
        </c:scaling>
        <c:delete val="1"/>
        <c:axPos val="l"/>
        <c:numFmt formatCode="0%" sourceLinked="1"/>
        <c:majorTickMark val="none"/>
        <c:minorTickMark val="none"/>
        <c:tickLblPos val="nextTo"/>
        <c:crossAx val="21286876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453B70-C435-DC47-B023-6C7CB30E6FE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Roboto Light" panose="02000000000000000000" pitchFamily="2" charset="0"/>
              <a:ea typeface="Roboto Light" panose="02000000000000000000" pitchFamily="2" charset="0"/>
            </a:endParaRPr>
          </a:p>
        </p:txBody>
      </p:sp>
      <p:sp>
        <p:nvSpPr>
          <p:cNvPr id="3" name="Date Placeholder 2">
            <a:extLst>
              <a:ext uri="{FF2B5EF4-FFF2-40B4-BE49-F238E27FC236}">
                <a16:creationId xmlns:a16="http://schemas.microsoft.com/office/drawing/2014/main" id="{2FD19AF4-06A5-E84B-B3CC-24DE271D9F1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7FCFA78-91C1-D241-B69D-158744F8CA8E}" type="datetimeFigureOut">
              <a:rPr lang="en-US" smtClean="0">
                <a:latin typeface="Roboto Light" panose="02000000000000000000" pitchFamily="2" charset="0"/>
                <a:ea typeface="Roboto Light" panose="02000000000000000000" pitchFamily="2" charset="0"/>
              </a:rPr>
              <a:t>7/30/26</a:t>
            </a:fld>
            <a:endParaRPr lang="en-US" dirty="0">
              <a:latin typeface="Roboto Light" panose="02000000000000000000" pitchFamily="2" charset="0"/>
              <a:ea typeface="Roboto Light" panose="02000000000000000000" pitchFamily="2" charset="0"/>
            </a:endParaRPr>
          </a:p>
        </p:txBody>
      </p:sp>
      <p:sp>
        <p:nvSpPr>
          <p:cNvPr id="4" name="Footer Placeholder 3">
            <a:extLst>
              <a:ext uri="{FF2B5EF4-FFF2-40B4-BE49-F238E27FC236}">
                <a16:creationId xmlns:a16="http://schemas.microsoft.com/office/drawing/2014/main" id="{A6EE6787-25CD-534C-BECA-34CE3312DA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Roboto Light" panose="02000000000000000000" pitchFamily="2" charset="0"/>
              <a:ea typeface="Roboto Light" panose="02000000000000000000" pitchFamily="2" charset="0"/>
            </a:endParaRPr>
          </a:p>
        </p:txBody>
      </p:sp>
      <p:sp>
        <p:nvSpPr>
          <p:cNvPr id="5" name="Slide Number Placeholder 4">
            <a:extLst>
              <a:ext uri="{FF2B5EF4-FFF2-40B4-BE49-F238E27FC236}">
                <a16:creationId xmlns:a16="http://schemas.microsoft.com/office/drawing/2014/main" id="{177BD307-8A3C-914C-AB70-D0C41E67F25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E31554B-CD81-9843-983D-3707D87DD601}" type="slidenum">
              <a:rPr lang="en-US" smtClean="0">
                <a:latin typeface="Roboto Light" panose="02000000000000000000" pitchFamily="2" charset="0"/>
                <a:ea typeface="Roboto Light" panose="02000000000000000000" pitchFamily="2" charset="0"/>
              </a:rPr>
              <a:t>‹#›</a:t>
            </a:fld>
            <a:endParaRPr lang="en-US" dirty="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440717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Roboto Light" panose="02000000000000000000" pitchFamily="2" charset="0"/>
        <a:ea typeface="Roboto Light" panose="02000000000000000000"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B3F29E8F-5E67-E210-9D15-B97E2F3E3BE4}"/>
            </a:ext>
          </a:extLst>
        </p:cNvPr>
        <p:cNvGrpSpPr/>
        <p:nvPr/>
      </p:nvGrpSpPr>
      <p:grpSpPr>
        <a:xfrm>
          <a:off x="0" y="0"/>
          <a:ext cx="0" cy="0"/>
          <a:chOff x="0" y="0"/>
          <a:chExt cx="0" cy="0"/>
        </a:xfrm>
      </p:grpSpPr>
      <p:sp>
        <p:nvSpPr>
          <p:cNvPr id="141" name="Google Shape;141;gaedc2ddeeb_1_79:notes">
            <a:extLst>
              <a:ext uri="{FF2B5EF4-FFF2-40B4-BE49-F238E27FC236}">
                <a16:creationId xmlns:a16="http://schemas.microsoft.com/office/drawing/2014/main" id="{B082E8FE-D992-6252-4CBB-3B4598E5BE55}"/>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2" name="Google Shape;142;gaedc2ddeeb_1_79:notes">
            <a:extLst>
              <a:ext uri="{FF2B5EF4-FFF2-40B4-BE49-F238E27FC236}">
                <a16:creationId xmlns:a16="http://schemas.microsoft.com/office/drawing/2014/main" id="{C6CCEF8F-E740-0875-3304-5DFEDA80B81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720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1C457668-B98F-FFF8-A630-465FA28E1C18}"/>
            </a:ext>
          </a:extLst>
        </p:cNvPr>
        <p:cNvGrpSpPr/>
        <p:nvPr/>
      </p:nvGrpSpPr>
      <p:grpSpPr>
        <a:xfrm>
          <a:off x="0" y="0"/>
          <a:ext cx="0" cy="0"/>
          <a:chOff x="0" y="0"/>
          <a:chExt cx="0" cy="0"/>
        </a:xfrm>
      </p:grpSpPr>
      <p:sp>
        <p:nvSpPr>
          <p:cNvPr id="141" name="Google Shape;141;gaedc2ddeeb_1_79:notes">
            <a:extLst>
              <a:ext uri="{FF2B5EF4-FFF2-40B4-BE49-F238E27FC236}">
                <a16:creationId xmlns:a16="http://schemas.microsoft.com/office/drawing/2014/main" id="{82D1E184-878F-1A07-8587-90FCC52BE3CE}"/>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2" name="Google Shape;142;gaedc2ddeeb_1_79:notes">
            <a:extLst>
              <a:ext uri="{FF2B5EF4-FFF2-40B4-BE49-F238E27FC236}">
                <a16:creationId xmlns:a16="http://schemas.microsoft.com/office/drawing/2014/main" id="{5933FC65-AB38-E1EC-CD34-A419D0B0FC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4964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B12D036D-5DEF-3D0A-D13A-057B547AB316}"/>
            </a:ext>
          </a:extLst>
        </p:cNvPr>
        <p:cNvGrpSpPr/>
        <p:nvPr/>
      </p:nvGrpSpPr>
      <p:grpSpPr>
        <a:xfrm>
          <a:off x="0" y="0"/>
          <a:ext cx="0" cy="0"/>
          <a:chOff x="0" y="0"/>
          <a:chExt cx="0" cy="0"/>
        </a:xfrm>
      </p:grpSpPr>
      <p:sp>
        <p:nvSpPr>
          <p:cNvPr id="141" name="Google Shape;141;gaedc2ddeeb_1_79:notes">
            <a:extLst>
              <a:ext uri="{FF2B5EF4-FFF2-40B4-BE49-F238E27FC236}">
                <a16:creationId xmlns:a16="http://schemas.microsoft.com/office/drawing/2014/main" id="{B59B4001-B057-003B-F324-28E5E5DCFE12}"/>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2" name="Google Shape;142;gaedc2ddeeb_1_79:notes">
            <a:extLst>
              <a:ext uri="{FF2B5EF4-FFF2-40B4-BE49-F238E27FC236}">
                <a16:creationId xmlns:a16="http://schemas.microsoft.com/office/drawing/2014/main" id="{1CC32168-1EA3-EB40-E61E-5A738B63F6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9664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DCAB29DC-5477-BEA1-CDA9-9A0DDE8E77FD}"/>
            </a:ext>
          </a:extLst>
        </p:cNvPr>
        <p:cNvGrpSpPr/>
        <p:nvPr/>
      </p:nvGrpSpPr>
      <p:grpSpPr>
        <a:xfrm>
          <a:off x="0" y="0"/>
          <a:ext cx="0" cy="0"/>
          <a:chOff x="0" y="0"/>
          <a:chExt cx="0" cy="0"/>
        </a:xfrm>
      </p:grpSpPr>
      <p:sp>
        <p:nvSpPr>
          <p:cNvPr id="141" name="Google Shape;141;gaedc2ddeeb_1_79:notes">
            <a:extLst>
              <a:ext uri="{FF2B5EF4-FFF2-40B4-BE49-F238E27FC236}">
                <a16:creationId xmlns:a16="http://schemas.microsoft.com/office/drawing/2014/main" id="{C3A1D71F-A91A-5DFA-61CD-61135C43A798}"/>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2" name="Google Shape;142;gaedc2ddeeb_1_79:notes">
            <a:extLst>
              <a:ext uri="{FF2B5EF4-FFF2-40B4-BE49-F238E27FC236}">
                <a16:creationId xmlns:a16="http://schemas.microsoft.com/office/drawing/2014/main" id="{B54DDBA4-3FD1-B944-5824-78DE07D8A5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0656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A178D3F6-807E-C901-F61D-1B2EE062AFE3}"/>
            </a:ext>
          </a:extLst>
        </p:cNvPr>
        <p:cNvGrpSpPr/>
        <p:nvPr/>
      </p:nvGrpSpPr>
      <p:grpSpPr>
        <a:xfrm>
          <a:off x="0" y="0"/>
          <a:ext cx="0" cy="0"/>
          <a:chOff x="0" y="0"/>
          <a:chExt cx="0" cy="0"/>
        </a:xfrm>
      </p:grpSpPr>
      <p:sp>
        <p:nvSpPr>
          <p:cNvPr id="141" name="Google Shape;141;gaedc2ddeeb_1_79:notes">
            <a:extLst>
              <a:ext uri="{FF2B5EF4-FFF2-40B4-BE49-F238E27FC236}">
                <a16:creationId xmlns:a16="http://schemas.microsoft.com/office/drawing/2014/main" id="{C8F35456-53DD-2B83-72DF-437BBEA4C25E}"/>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2" name="Google Shape;142;gaedc2ddeeb_1_79:notes">
            <a:extLst>
              <a:ext uri="{FF2B5EF4-FFF2-40B4-BE49-F238E27FC236}">
                <a16:creationId xmlns:a16="http://schemas.microsoft.com/office/drawing/2014/main" id="{DA0338CE-5B36-410D-0C42-15E2C451E1F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5711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b="0" i="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b="0" i="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b="0" i="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dirty="0"/>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b="0" i="0"/>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BJECT" type="tx">
  <p:cSld name="TITLE_AND_BODY">
    <p:spTree>
      <p:nvGrpSpPr>
        <p:cNvPr id="1" name="Shape 56"/>
        <p:cNvGrpSpPr/>
        <p:nvPr/>
      </p:nvGrpSpPr>
      <p:grpSpPr>
        <a:xfrm>
          <a:off x="0" y="0"/>
          <a:ext cx="0" cy="0"/>
          <a:chOff x="0" y="0"/>
          <a:chExt cx="0" cy="0"/>
        </a:xfrm>
      </p:grpSpPr>
      <p:sp>
        <p:nvSpPr>
          <p:cNvPr id="57" name="Google Shape;57;p15"/>
          <p:cNvSpPr txBox="1">
            <a:spLocks noGrp="1"/>
          </p:cNvSpPr>
          <p:nvPr>
            <p:ph type="sldNum" idx="12"/>
          </p:nvPr>
        </p:nvSpPr>
        <p:spPr>
          <a:xfrm>
            <a:off x="8283176" y="4744926"/>
            <a:ext cx="696000" cy="177000"/>
          </a:xfrm>
          <a:prstGeom prst="rect">
            <a:avLst/>
          </a:prstGeom>
          <a:noFill/>
          <a:ln>
            <a:noFill/>
          </a:ln>
        </p:spPr>
        <p:txBody>
          <a:bodyPr spcFirstLastPara="1" wrap="square" lIns="34250" tIns="34250" rIns="34250" bIns="34250" anchor="ctr" anchorCtr="0">
            <a:noAutofit/>
          </a:bodyPr>
          <a:lstStyle>
            <a:lvl1pPr marL="0" lvl="0" indent="0" algn="r">
              <a:lnSpc>
                <a:spcPct val="100000"/>
              </a:lnSpc>
              <a:spcBef>
                <a:spcPts val="0"/>
              </a:spcBef>
              <a:spcAft>
                <a:spcPts val="0"/>
              </a:spcAft>
              <a:buClr>
                <a:srgbClr val="888888"/>
              </a:buClr>
              <a:buSzPts val="900"/>
              <a:buFont typeface="Calibri"/>
              <a:buNone/>
              <a:defRPr sz="900">
                <a:solidFill>
                  <a:srgbClr val="888888"/>
                </a:solidFill>
              </a:defRPr>
            </a:lvl1pPr>
            <a:lvl2pPr marL="0" lvl="1" indent="0" algn="r">
              <a:lnSpc>
                <a:spcPct val="100000"/>
              </a:lnSpc>
              <a:spcBef>
                <a:spcPts val="0"/>
              </a:spcBef>
              <a:spcAft>
                <a:spcPts val="0"/>
              </a:spcAft>
              <a:buClr>
                <a:srgbClr val="888888"/>
              </a:buClr>
              <a:buSzPts val="900"/>
              <a:buFont typeface="Calibri"/>
              <a:buNone/>
              <a:defRPr sz="900">
                <a:solidFill>
                  <a:srgbClr val="888888"/>
                </a:solidFill>
              </a:defRPr>
            </a:lvl2pPr>
            <a:lvl3pPr marL="0" lvl="2" indent="0" algn="r">
              <a:lnSpc>
                <a:spcPct val="100000"/>
              </a:lnSpc>
              <a:spcBef>
                <a:spcPts val="0"/>
              </a:spcBef>
              <a:spcAft>
                <a:spcPts val="0"/>
              </a:spcAft>
              <a:buClr>
                <a:srgbClr val="888888"/>
              </a:buClr>
              <a:buSzPts val="900"/>
              <a:buFont typeface="Calibri"/>
              <a:buNone/>
              <a:defRPr sz="900">
                <a:solidFill>
                  <a:srgbClr val="888888"/>
                </a:solidFill>
              </a:defRPr>
            </a:lvl3pPr>
            <a:lvl4pPr marL="0" lvl="3" indent="0" algn="r">
              <a:lnSpc>
                <a:spcPct val="100000"/>
              </a:lnSpc>
              <a:spcBef>
                <a:spcPts val="0"/>
              </a:spcBef>
              <a:spcAft>
                <a:spcPts val="0"/>
              </a:spcAft>
              <a:buClr>
                <a:srgbClr val="888888"/>
              </a:buClr>
              <a:buSzPts val="900"/>
              <a:buFont typeface="Calibri"/>
              <a:buNone/>
              <a:defRPr sz="900">
                <a:solidFill>
                  <a:srgbClr val="888888"/>
                </a:solidFill>
              </a:defRPr>
            </a:lvl4pPr>
            <a:lvl5pPr marL="0" lvl="4" indent="0" algn="r">
              <a:lnSpc>
                <a:spcPct val="100000"/>
              </a:lnSpc>
              <a:spcBef>
                <a:spcPts val="0"/>
              </a:spcBef>
              <a:spcAft>
                <a:spcPts val="0"/>
              </a:spcAft>
              <a:buClr>
                <a:srgbClr val="888888"/>
              </a:buClr>
              <a:buSzPts val="900"/>
              <a:buFont typeface="Calibri"/>
              <a:buNone/>
              <a:defRPr sz="900">
                <a:solidFill>
                  <a:srgbClr val="888888"/>
                </a:solidFill>
              </a:defRPr>
            </a:lvl5pPr>
            <a:lvl6pPr marL="0" lvl="5" indent="0" algn="r">
              <a:lnSpc>
                <a:spcPct val="100000"/>
              </a:lnSpc>
              <a:spcBef>
                <a:spcPts val="0"/>
              </a:spcBef>
              <a:spcAft>
                <a:spcPts val="0"/>
              </a:spcAft>
              <a:buClr>
                <a:srgbClr val="888888"/>
              </a:buClr>
              <a:buSzPts val="900"/>
              <a:buFont typeface="Calibri"/>
              <a:buNone/>
              <a:defRPr sz="900">
                <a:solidFill>
                  <a:srgbClr val="888888"/>
                </a:solidFill>
              </a:defRPr>
            </a:lvl6pPr>
            <a:lvl7pPr marL="0" lvl="6" indent="0" algn="r">
              <a:lnSpc>
                <a:spcPct val="100000"/>
              </a:lnSpc>
              <a:spcBef>
                <a:spcPts val="0"/>
              </a:spcBef>
              <a:spcAft>
                <a:spcPts val="0"/>
              </a:spcAft>
              <a:buClr>
                <a:srgbClr val="888888"/>
              </a:buClr>
              <a:buSzPts val="900"/>
              <a:buFont typeface="Calibri"/>
              <a:buNone/>
              <a:defRPr sz="900">
                <a:solidFill>
                  <a:srgbClr val="888888"/>
                </a:solidFill>
              </a:defRPr>
            </a:lvl7pPr>
            <a:lvl8pPr marL="0" lvl="7" indent="0" algn="r">
              <a:lnSpc>
                <a:spcPct val="100000"/>
              </a:lnSpc>
              <a:spcBef>
                <a:spcPts val="0"/>
              </a:spcBef>
              <a:spcAft>
                <a:spcPts val="0"/>
              </a:spcAft>
              <a:buClr>
                <a:srgbClr val="888888"/>
              </a:buClr>
              <a:buSzPts val="900"/>
              <a:buFont typeface="Calibri"/>
              <a:buNone/>
              <a:defRPr sz="900">
                <a:solidFill>
                  <a:srgbClr val="888888"/>
                </a:solidFill>
              </a:defRPr>
            </a:lvl8pPr>
            <a:lvl9pPr marL="0" lvl="8" indent="0" algn="r">
              <a:lnSpc>
                <a:spcPct val="100000"/>
              </a:lnSpc>
              <a:spcBef>
                <a:spcPts val="0"/>
              </a:spcBef>
              <a:spcAft>
                <a:spcPts val="0"/>
              </a:spcAft>
              <a:buClr>
                <a:srgbClr val="888888"/>
              </a:buClr>
              <a:buSzPts val="900"/>
              <a:buFont typeface="Calibri"/>
              <a:buNone/>
              <a:defRPr sz="900">
                <a:solidFill>
                  <a:srgbClr val="888888"/>
                </a:solidFill>
              </a:defRPr>
            </a:lvl9pPr>
          </a:lstStyle>
          <a:p>
            <a:pPr marL="0" lvl="0" indent="0" algn="r" rtl="0">
              <a:spcBef>
                <a:spcPts val="0"/>
              </a:spcBef>
              <a:spcAft>
                <a:spcPts val="0"/>
              </a:spcAft>
              <a:buNone/>
            </a:pPr>
            <a:fld id="{00000000-1234-1234-1234-123412341234}" type="slidenum">
              <a:rPr lang="en"/>
              <a:t>‹#›</a:t>
            </a:fld>
            <a:endParaRPr dirty="0"/>
          </a:p>
        </p:txBody>
      </p:sp>
      <p:pic>
        <p:nvPicPr>
          <p:cNvPr id="7" name="Picture 6" descr="Shape&#10;&#10;Description automatically generated with medium confidence">
            <a:extLst>
              <a:ext uri="{FF2B5EF4-FFF2-40B4-BE49-F238E27FC236}">
                <a16:creationId xmlns:a16="http://schemas.microsoft.com/office/drawing/2014/main" id="{8DFCBEF5-E3AF-9E99-7BEC-AD6B9E955A6E}"/>
              </a:ext>
            </a:extLst>
          </p:cNvPr>
          <p:cNvPicPr>
            <a:picLocks noChangeAspect="1"/>
          </p:cNvPicPr>
          <p:nvPr userDrawn="1"/>
        </p:nvPicPr>
        <p:blipFill>
          <a:blip r:embed="rId2"/>
          <a:stretch>
            <a:fillRect/>
          </a:stretch>
        </p:blipFill>
        <p:spPr>
          <a:xfrm>
            <a:off x="164824" y="4742677"/>
            <a:ext cx="782707" cy="181497"/>
          </a:xfrm>
          <a:prstGeom prst="rect">
            <a:avLst/>
          </a:prstGeom>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623888" y="1282304"/>
            <a:ext cx="7886700" cy="2139553"/>
          </a:xfrm>
          <a:prstGeom prst="rect">
            <a:avLst/>
          </a:prstGeom>
          <a:noFill/>
          <a:ln>
            <a:noFill/>
          </a:ln>
        </p:spPr>
        <p:txBody>
          <a:bodyPr spcFirstLastPara="1" wrap="square" lIns="34250" tIns="34250" rIns="34250" bIns="34250" anchor="b" anchorCtr="0">
            <a:noAutofit/>
          </a:bodyPr>
          <a:lstStyle>
            <a:lvl1pPr lvl="0" algn="l">
              <a:lnSpc>
                <a:spcPct val="90000"/>
              </a:lnSpc>
              <a:spcBef>
                <a:spcPts val="0"/>
              </a:spcBef>
              <a:spcAft>
                <a:spcPts val="0"/>
              </a:spcAft>
              <a:buClr>
                <a:srgbClr val="000000"/>
              </a:buClr>
              <a:buSzPts val="4500"/>
              <a:buFont typeface="Calibri"/>
              <a:buChar char="●"/>
              <a:defRPr sz="4500" b="0" i="0">
                <a:latin typeface="Roboto Light" panose="02000000000000000000" pitchFamily="2" charset="0"/>
                <a:ea typeface="Roboto Light" panose="02000000000000000000" pitchFamily="2" charset="0"/>
              </a:defRPr>
            </a:lvl1pPr>
            <a:lvl2pPr lvl="1" algn="l">
              <a:lnSpc>
                <a:spcPct val="90000"/>
              </a:lnSpc>
              <a:spcBef>
                <a:spcPts val="0"/>
              </a:spcBef>
              <a:spcAft>
                <a:spcPts val="0"/>
              </a:spcAft>
              <a:buClr>
                <a:srgbClr val="000000"/>
              </a:buClr>
              <a:buSzPts val="1400"/>
              <a:buChar char="○"/>
              <a:defRPr/>
            </a:lvl2pPr>
            <a:lvl3pPr lvl="2" algn="l">
              <a:lnSpc>
                <a:spcPct val="90000"/>
              </a:lnSpc>
              <a:spcBef>
                <a:spcPts val="0"/>
              </a:spcBef>
              <a:spcAft>
                <a:spcPts val="0"/>
              </a:spcAft>
              <a:buClr>
                <a:srgbClr val="000000"/>
              </a:buClr>
              <a:buSzPts val="1400"/>
              <a:buChar char="■"/>
              <a:defRPr/>
            </a:lvl3pPr>
            <a:lvl4pPr lvl="3" algn="l">
              <a:lnSpc>
                <a:spcPct val="90000"/>
              </a:lnSpc>
              <a:spcBef>
                <a:spcPts val="0"/>
              </a:spcBef>
              <a:spcAft>
                <a:spcPts val="0"/>
              </a:spcAft>
              <a:buClr>
                <a:srgbClr val="000000"/>
              </a:buClr>
              <a:buSzPts val="1400"/>
              <a:buChar char="●"/>
              <a:defRPr/>
            </a:lvl4pPr>
            <a:lvl5pPr lvl="4" algn="l">
              <a:lnSpc>
                <a:spcPct val="90000"/>
              </a:lnSpc>
              <a:spcBef>
                <a:spcPts val="0"/>
              </a:spcBef>
              <a:spcAft>
                <a:spcPts val="0"/>
              </a:spcAft>
              <a:buClr>
                <a:srgbClr val="000000"/>
              </a:buClr>
              <a:buSzPts val="1400"/>
              <a:buChar char="○"/>
              <a:defRPr/>
            </a:lvl5pPr>
            <a:lvl6pPr lvl="5" algn="l">
              <a:lnSpc>
                <a:spcPct val="90000"/>
              </a:lnSpc>
              <a:spcBef>
                <a:spcPts val="0"/>
              </a:spcBef>
              <a:spcAft>
                <a:spcPts val="0"/>
              </a:spcAft>
              <a:buClr>
                <a:srgbClr val="000000"/>
              </a:buClr>
              <a:buSzPts val="1400"/>
              <a:buChar char="■"/>
              <a:defRPr/>
            </a:lvl6pPr>
            <a:lvl7pPr lvl="6" algn="l">
              <a:lnSpc>
                <a:spcPct val="90000"/>
              </a:lnSpc>
              <a:spcBef>
                <a:spcPts val="0"/>
              </a:spcBef>
              <a:spcAft>
                <a:spcPts val="0"/>
              </a:spcAft>
              <a:buClr>
                <a:srgbClr val="000000"/>
              </a:buClr>
              <a:buSzPts val="1400"/>
              <a:buChar char="●"/>
              <a:defRPr/>
            </a:lvl7pPr>
            <a:lvl8pPr lvl="7" algn="l">
              <a:lnSpc>
                <a:spcPct val="90000"/>
              </a:lnSpc>
              <a:spcBef>
                <a:spcPts val="0"/>
              </a:spcBef>
              <a:spcAft>
                <a:spcPts val="0"/>
              </a:spcAft>
              <a:buClr>
                <a:srgbClr val="000000"/>
              </a:buClr>
              <a:buSzPts val="1400"/>
              <a:buChar char="○"/>
              <a:defRPr/>
            </a:lvl8pPr>
            <a:lvl9pPr lvl="8" algn="l">
              <a:lnSpc>
                <a:spcPct val="90000"/>
              </a:lnSpc>
              <a:spcBef>
                <a:spcPts val="0"/>
              </a:spcBef>
              <a:spcAft>
                <a:spcPts val="0"/>
              </a:spcAft>
              <a:buClr>
                <a:srgbClr val="000000"/>
              </a:buClr>
              <a:buSzPts val="1400"/>
              <a:buChar char="■"/>
              <a:defRPr/>
            </a:lvl9pPr>
          </a:lstStyle>
          <a:p>
            <a:endParaRPr dirty="0"/>
          </a:p>
        </p:txBody>
      </p:sp>
      <p:sp>
        <p:nvSpPr>
          <p:cNvPr id="63" name="Google Shape;63;p17"/>
          <p:cNvSpPr txBox="1">
            <a:spLocks noGrp="1"/>
          </p:cNvSpPr>
          <p:nvPr>
            <p:ph type="body" idx="1"/>
          </p:nvPr>
        </p:nvSpPr>
        <p:spPr>
          <a:xfrm>
            <a:off x="623888" y="3442097"/>
            <a:ext cx="7886700" cy="1125141"/>
          </a:xfrm>
          <a:prstGeom prst="rect">
            <a:avLst/>
          </a:prstGeom>
          <a:noFill/>
          <a:ln>
            <a:noFill/>
          </a:ln>
        </p:spPr>
        <p:txBody>
          <a:bodyPr spcFirstLastPara="1" wrap="square" lIns="34250" tIns="34250" rIns="34250" bIns="34250" anchor="t" anchorCtr="0">
            <a:noAutofit/>
          </a:bodyPr>
          <a:lstStyle>
            <a:lvl1pPr marL="457200" lvl="0" indent="-228600" algn="l">
              <a:lnSpc>
                <a:spcPct val="90000"/>
              </a:lnSpc>
              <a:spcBef>
                <a:spcPts val="800"/>
              </a:spcBef>
              <a:spcAft>
                <a:spcPts val="0"/>
              </a:spcAft>
              <a:buClr>
                <a:srgbClr val="888888"/>
              </a:buClr>
              <a:buSzPts val="1800"/>
              <a:buFont typeface="Calibri"/>
              <a:buNone/>
              <a:defRPr sz="1800" b="0" i="0">
                <a:solidFill>
                  <a:srgbClr val="888888"/>
                </a:solidFill>
                <a:latin typeface="Roboto Light" panose="02000000000000000000" pitchFamily="2" charset="0"/>
                <a:ea typeface="Roboto Light" panose="02000000000000000000" pitchFamily="2" charset="0"/>
              </a:defRPr>
            </a:lvl1pPr>
            <a:lvl2pPr marL="914400" lvl="1" indent="-228600" algn="l">
              <a:lnSpc>
                <a:spcPct val="90000"/>
              </a:lnSpc>
              <a:spcBef>
                <a:spcPts val="800"/>
              </a:spcBef>
              <a:spcAft>
                <a:spcPts val="0"/>
              </a:spcAft>
              <a:buClr>
                <a:srgbClr val="888888"/>
              </a:buClr>
              <a:buSzPts val="1800"/>
              <a:buFont typeface="Calibri"/>
              <a:buNone/>
              <a:defRPr sz="1800">
                <a:solidFill>
                  <a:srgbClr val="888888"/>
                </a:solidFill>
              </a:defRPr>
            </a:lvl2pPr>
            <a:lvl3pPr marL="1371600" lvl="2" indent="-228600" algn="l">
              <a:lnSpc>
                <a:spcPct val="90000"/>
              </a:lnSpc>
              <a:spcBef>
                <a:spcPts val="800"/>
              </a:spcBef>
              <a:spcAft>
                <a:spcPts val="0"/>
              </a:spcAft>
              <a:buClr>
                <a:srgbClr val="888888"/>
              </a:buClr>
              <a:buSzPts val="1800"/>
              <a:buFont typeface="Calibri"/>
              <a:buNone/>
              <a:defRPr sz="1800">
                <a:solidFill>
                  <a:srgbClr val="888888"/>
                </a:solidFill>
              </a:defRPr>
            </a:lvl3pPr>
            <a:lvl4pPr marL="1828800" lvl="3" indent="-228600" algn="l">
              <a:lnSpc>
                <a:spcPct val="90000"/>
              </a:lnSpc>
              <a:spcBef>
                <a:spcPts val="800"/>
              </a:spcBef>
              <a:spcAft>
                <a:spcPts val="0"/>
              </a:spcAft>
              <a:buClr>
                <a:srgbClr val="888888"/>
              </a:buClr>
              <a:buSzPts val="1800"/>
              <a:buFont typeface="Calibri"/>
              <a:buNone/>
              <a:defRPr sz="1800">
                <a:solidFill>
                  <a:srgbClr val="888888"/>
                </a:solidFill>
              </a:defRPr>
            </a:lvl4pPr>
            <a:lvl5pPr marL="2286000" lvl="4" indent="-228600" algn="l">
              <a:lnSpc>
                <a:spcPct val="90000"/>
              </a:lnSpc>
              <a:spcBef>
                <a:spcPts val="800"/>
              </a:spcBef>
              <a:spcAft>
                <a:spcPts val="0"/>
              </a:spcAft>
              <a:buClr>
                <a:srgbClr val="888888"/>
              </a:buClr>
              <a:buSzPts val="1800"/>
              <a:buFont typeface="Calibri"/>
              <a:buNone/>
              <a:defRPr sz="1800">
                <a:solidFill>
                  <a:srgbClr val="888888"/>
                </a:solidFill>
              </a:defRPr>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64" name="Google Shape;64;p17"/>
          <p:cNvSpPr txBox="1">
            <a:spLocks noGrp="1"/>
          </p:cNvSpPr>
          <p:nvPr>
            <p:ph type="sldNum" idx="12"/>
          </p:nvPr>
        </p:nvSpPr>
        <p:spPr>
          <a:xfrm>
            <a:off x="8018057" y="4506275"/>
            <a:ext cx="497100" cy="186300"/>
          </a:xfrm>
          <a:prstGeom prst="rect">
            <a:avLst/>
          </a:prstGeom>
          <a:noFill/>
          <a:ln>
            <a:noFill/>
          </a:ln>
        </p:spPr>
        <p:txBody>
          <a:bodyPr spcFirstLastPara="1" wrap="square" lIns="34250" tIns="34250" rIns="34250" bIns="34250" anchor="ctr" anchorCtr="0">
            <a:noAutofit/>
          </a:bodyPr>
          <a:lstStyle>
            <a:lvl1pPr marL="0" lvl="0" indent="0" algn="r">
              <a:lnSpc>
                <a:spcPct val="100000"/>
              </a:lnSpc>
              <a:spcBef>
                <a:spcPts val="0"/>
              </a:spcBef>
              <a:spcAft>
                <a:spcPts val="0"/>
              </a:spcAft>
              <a:buClr>
                <a:srgbClr val="888888"/>
              </a:buClr>
              <a:buSzPts val="900"/>
              <a:buFont typeface="Calibri"/>
              <a:buNone/>
              <a:defRPr sz="900" b="0" i="0">
                <a:solidFill>
                  <a:srgbClr val="888888"/>
                </a:solidFill>
                <a:latin typeface="Roboto Light" panose="02000000000000000000" pitchFamily="2" charset="0"/>
                <a:ea typeface="Roboto Light" panose="02000000000000000000" pitchFamily="2" charset="0"/>
                <a:cs typeface="Calibri"/>
                <a:sym typeface="Calibri"/>
              </a:defRPr>
            </a:lvl1pPr>
            <a:lvl2pPr marL="0" lvl="1"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9pPr>
          </a:lstStyle>
          <a:p>
            <a:fld id="{00000000-1234-1234-1234-123412341234}" type="slidenum">
              <a:rPr lang="en" smtClean="0"/>
              <a:pPr/>
              <a:t>‹#›</a:t>
            </a:fld>
            <a:endParaRPr lang="en" dirty="0">
              <a:latin typeface="Roboto Light"/>
              <a:ea typeface="Roboto Light"/>
              <a:cs typeface="Roboto Light"/>
              <a:sym typeface="Roboto Light"/>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628650" y="273844"/>
            <a:ext cx="7886700" cy="994172"/>
          </a:xfrm>
          <a:prstGeom prst="rect">
            <a:avLst/>
          </a:prstGeom>
          <a:noFill/>
          <a:ln>
            <a:noFill/>
          </a:ln>
        </p:spPr>
        <p:txBody>
          <a:bodyPr spcFirstLastPara="1" wrap="square" lIns="34250" tIns="34250" rIns="34250" bIns="34250" anchor="ctr" anchorCtr="0">
            <a:noAutofit/>
          </a:bodyPr>
          <a:lstStyle>
            <a:lvl1pPr lvl="0" algn="l">
              <a:lnSpc>
                <a:spcPct val="90000"/>
              </a:lnSpc>
              <a:spcBef>
                <a:spcPts val="0"/>
              </a:spcBef>
              <a:spcAft>
                <a:spcPts val="0"/>
              </a:spcAft>
              <a:buClr>
                <a:srgbClr val="000000"/>
              </a:buClr>
              <a:buSzPts val="1400"/>
              <a:buChar char="●"/>
              <a:defRPr b="0" i="0">
                <a:latin typeface="Roboto Light" panose="02000000000000000000" pitchFamily="2" charset="0"/>
                <a:ea typeface="Roboto Light" panose="02000000000000000000" pitchFamily="2" charset="0"/>
              </a:defRPr>
            </a:lvl1pPr>
            <a:lvl2pPr lvl="1" algn="l">
              <a:lnSpc>
                <a:spcPct val="90000"/>
              </a:lnSpc>
              <a:spcBef>
                <a:spcPts val="0"/>
              </a:spcBef>
              <a:spcAft>
                <a:spcPts val="0"/>
              </a:spcAft>
              <a:buClr>
                <a:srgbClr val="000000"/>
              </a:buClr>
              <a:buSzPts val="1400"/>
              <a:buChar char="○"/>
              <a:defRPr/>
            </a:lvl2pPr>
            <a:lvl3pPr lvl="2" algn="l">
              <a:lnSpc>
                <a:spcPct val="90000"/>
              </a:lnSpc>
              <a:spcBef>
                <a:spcPts val="0"/>
              </a:spcBef>
              <a:spcAft>
                <a:spcPts val="0"/>
              </a:spcAft>
              <a:buClr>
                <a:srgbClr val="000000"/>
              </a:buClr>
              <a:buSzPts val="1400"/>
              <a:buChar char="■"/>
              <a:defRPr/>
            </a:lvl3pPr>
            <a:lvl4pPr lvl="3" algn="l">
              <a:lnSpc>
                <a:spcPct val="90000"/>
              </a:lnSpc>
              <a:spcBef>
                <a:spcPts val="0"/>
              </a:spcBef>
              <a:spcAft>
                <a:spcPts val="0"/>
              </a:spcAft>
              <a:buClr>
                <a:srgbClr val="000000"/>
              </a:buClr>
              <a:buSzPts val="1400"/>
              <a:buChar char="●"/>
              <a:defRPr/>
            </a:lvl4pPr>
            <a:lvl5pPr lvl="4" algn="l">
              <a:lnSpc>
                <a:spcPct val="90000"/>
              </a:lnSpc>
              <a:spcBef>
                <a:spcPts val="0"/>
              </a:spcBef>
              <a:spcAft>
                <a:spcPts val="0"/>
              </a:spcAft>
              <a:buClr>
                <a:srgbClr val="000000"/>
              </a:buClr>
              <a:buSzPts val="1400"/>
              <a:buChar char="○"/>
              <a:defRPr/>
            </a:lvl5pPr>
            <a:lvl6pPr lvl="5" algn="l">
              <a:lnSpc>
                <a:spcPct val="90000"/>
              </a:lnSpc>
              <a:spcBef>
                <a:spcPts val="0"/>
              </a:spcBef>
              <a:spcAft>
                <a:spcPts val="0"/>
              </a:spcAft>
              <a:buClr>
                <a:srgbClr val="000000"/>
              </a:buClr>
              <a:buSzPts val="1400"/>
              <a:buChar char="■"/>
              <a:defRPr/>
            </a:lvl6pPr>
            <a:lvl7pPr lvl="6" algn="l">
              <a:lnSpc>
                <a:spcPct val="90000"/>
              </a:lnSpc>
              <a:spcBef>
                <a:spcPts val="0"/>
              </a:spcBef>
              <a:spcAft>
                <a:spcPts val="0"/>
              </a:spcAft>
              <a:buClr>
                <a:srgbClr val="000000"/>
              </a:buClr>
              <a:buSzPts val="1400"/>
              <a:buChar char="●"/>
              <a:defRPr/>
            </a:lvl7pPr>
            <a:lvl8pPr lvl="7" algn="l">
              <a:lnSpc>
                <a:spcPct val="90000"/>
              </a:lnSpc>
              <a:spcBef>
                <a:spcPts val="0"/>
              </a:spcBef>
              <a:spcAft>
                <a:spcPts val="0"/>
              </a:spcAft>
              <a:buClr>
                <a:srgbClr val="000000"/>
              </a:buClr>
              <a:buSzPts val="1400"/>
              <a:buChar char="○"/>
              <a:defRPr/>
            </a:lvl8pPr>
            <a:lvl9pPr lvl="8" algn="l">
              <a:lnSpc>
                <a:spcPct val="90000"/>
              </a:lnSpc>
              <a:spcBef>
                <a:spcPts val="0"/>
              </a:spcBef>
              <a:spcAft>
                <a:spcPts val="0"/>
              </a:spcAft>
              <a:buClr>
                <a:srgbClr val="000000"/>
              </a:buClr>
              <a:buSzPts val="1400"/>
              <a:buChar char="■"/>
              <a:defRPr/>
            </a:lvl9pPr>
          </a:lstStyle>
          <a:p>
            <a:endParaRPr dirty="0"/>
          </a:p>
        </p:txBody>
      </p:sp>
      <p:sp>
        <p:nvSpPr>
          <p:cNvPr id="67" name="Google Shape;67;p18"/>
          <p:cNvSpPr txBox="1">
            <a:spLocks noGrp="1"/>
          </p:cNvSpPr>
          <p:nvPr>
            <p:ph type="body" idx="1"/>
          </p:nvPr>
        </p:nvSpPr>
        <p:spPr>
          <a:xfrm>
            <a:off x="628650" y="1369219"/>
            <a:ext cx="3886200" cy="3263504"/>
          </a:xfrm>
          <a:prstGeom prst="rect">
            <a:avLst/>
          </a:prstGeom>
          <a:noFill/>
          <a:ln>
            <a:noFill/>
          </a:ln>
        </p:spPr>
        <p:txBody>
          <a:bodyPr spcFirstLastPara="1" wrap="square" lIns="34250" tIns="34250" rIns="34250" bIns="34250" anchor="t" anchorCtr="0">
            <a:noAutofit/>
          </a:bodyPr>
          <a:lstStyle>
            <a:lvl1pPr marL="457200" lvl="0" indent="-361950" algn="l">
              <a:lnSpc>
                <a:spcPct val="90000"/>
              </a:lnSpc>
              <a:spcBef>
                <a:spcPts val="800"/>
              </a:spcBef>
              <a:spcAft>
                <a:spcPts val="0"/>
              </a:spcAft>
              <a:buSzPts val="2100"/>
              <a:buChar char="●"/>
              <a:defRPr b="0" i="0">
                <a:latin typeface="Roboto Light" panose="02000000000000000000" pitchFamily="2" charset="0"/>
                <a:ea typeface="Roboto Light" panose="02000000000000000000" pitchFamily="2" charset="0"/>
              </a:defRPr>
            </a:lvl1pPr>
            <a:lvl2pPr marL="914400" lvl="1" indent="-361950" algn="l">
              <a:lnSpc>
                <a:spcPct val="90000"/>
              </a:lnSpc>
              <a:spcBef>
                <a:spcPts val="800"/>
              </a:spcBef>
              <a:spcAft>
                <a:spcPts val="0"/>
              </a:spcAft>
              <a:buSzPts val="2100"/>
              <a:buChar char="○"/>
              <a:defRPr/>
            </a:lvl2pPr>
            <a:lvl3pPr marL="1371600" lvl="2" indent="-361950" algn="l">
              <a:lnSpc>
                <a:spcPct val="90000"/>
              </a:lnSpc>
              <a:spcBef>
                <a:spcPts val="800"/>
              </a:spcBef>
              <a:spcAft>
                <a:spcPts val="0"/>
              </a:spcAft>
              <a:buSzPts val="2100"/>
              <a:buChar char="■"/>
              <a:defRPr/>
            </a:lvl3pPr>
            <a:lvl4pPr marL="1828800" lvl="3" indent="-361950" algn="l">
              <a:lnSpc>
                <a:spcPct val="90000"/>
              </a:lnSpc>
              <a:spcBef>
                <a:spcPts val="800"/>
              </a:spcBef>
              <a:spcAft>
                <a:spcPts val="0"/>
              </a:spcAft>
              <a:buSzPts val="2100"/>
              <a:buChar char="●"/>
              <a:defRPr/>
            </a:lvl4pPr>
            <a:lvl5pPr marL="2286000" lvl="4" indent="-361950" algn="l">
              <a:lnSpc>
                <a:spcPct val="90000"/>
              </a:lnSpc>
              <a:spcBef>
                <a:spcPts val="800"/>
              </a:spcBef>
              <a:spcAft>
                <a:spcPts val="0"/>
              </a:spcAft>
              <a:buSzPts val="2100"/>
              <a:buChar char="○"/>
              <a:defRPr/>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68" name="Google Shape;68;p18"/>
          <p:cNvSpPr txBox="1">
            <a:spLocks noGrp="1"/>
          </p:cNvSpPr>
          <p:nvPr>
            <p:ph type="body" idx="2"/>
          </p:nvPr>
        </p:nvSpPr>
        <p:spPr>
          <a:xfrm>
            <a:off x="4629150" y="1369219"/>
            <a:ext cx="3886200" cy="3263504"/>
          </a:xfrm>
          <a:prstGeom prst="rect">
            <a:avLst/>
          </a:prstGeom>
          <a:noFill/>
          <a:ln>
            <a:noFill/>
          </a:ln>
        </p:spPr>
        <p:txBody>
          <a:bodyPr spcFirstLastPara="1" wrap="square" lIns="34250" tIns="34250" rIns="34250" bIns="34250" anchor="t" anchorCtr="0">
            <a:noAutofit/>
          </a:bodyPr>
          <a:lstStyle>
            <a:lvl1pPr marL="457200" lvl="0" indent="-361950" algn="l">
              <a:lnSpc>
                <a:spcPct val="90000"/>
              </a:lnSpc>
              <a:spcBef>
                <a:spcPts val="800"/>
              </a:spcBef>
              <a:spcAft>
                <a:spcPts val="0"/>
              </a:spcAft>
              <a:buSzPts val="2100"/>
              <a:buChar char="●"/>
              <a:defRPr b="0" i="0">
                <a:latin typeface="Roboto Light" panose="02000000000000000000" pitchFamily="2" charset="0"/>
                <a:ea typeface="Roboto Light" panose="02000000000000000000" pitchFamily="2" charset="0"/>
              </a:defRPr>
            </a:lvl1pPr>
            <a:lvl2pPr marL="914400" lvl="1" indent="-361950" algn="l">
              <a:lnSpc>
                <a:spcPct val="90000"/>
              </a:lnSpc>
              <a:spcBef>
                <a:spcPts val="800"/>
              </a:spcBef>
              <a:spcAft>
                <a:spcPts val="0"/>
              </a:spcAft>
              <a:buSzPts val="2100"/>
              <a:buChar char="○"/>
              <a:defRPr/>
            </a:lvl2pPr>
            <a:lvl3pPr marL="1371600" lvl="2" indent="-361950" algn="l">
              <a:lnSpc>
                <a:spcPct val="90000"/>
              </a:lnSpc>
              <a:spcBef>
                <a:spcPts val="800"/>
              </a:spcBef>
              <a:spcAft>
                <a:spcPts val="0"/>
              </a:spcAft>
              <a:buSzPts val="2100"/>
              <a:buChar char="■"/>
              <a:defRPr/>
            </a:lvl3pPr>
            <a:lvl4pPr marL="1828800" lvl="3" indent="-361950" algn="l">
              <a:lnSpc>
                <a:spcPct val="90000"/>
              </a:lnSpc>
              <a:spcBef>
                <a:spcPts val="800"/>
              </a:spcBef>
              <a:spcAft>
                <a:spcPts val="0"/>
              </a:spcAft>
              <a:buSzPts val="2100"/>
              <a:buChar char="●"/>
              <a:defRPr/>
            </a:lvl4pPr>
            <a:lvl5pPr marL="2286000" lvl="4" indent="-361950" algn="l">
              <a:lnSpc>
                <a:spcPct val="90000"/>
              </a:lnSpc>
              <a:spcBef>
                <a:spcPts val="800"/>
              </a:spcBef>
              <a:spcAft>
                <a:spcPts val="0"/>
              </a:spcAft>
              <a:buSzPts val="2100"/>
              <a:buChar char="○"/>
              <a:defRPr/>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69" name="Google Shape;69;p18"/>
          <p:cNvSpPr txBox="1">
            <a:spLocks noGrp="1"/>
          </p:cNvSpPr>
          <p:nvPr>
            <p:ph type="sldNum" idx="12"/>
          </p:nvPr>
        </p:nvSpPr>
        <p:spPr>
          <a:xfrm>
            <a:off x="8018057" y="4506275"/>
            <a:ext cx="497100" cy="186300"/>
          </a:xfrm>
          <a:prstGeom prst="rect">
            <a:avLst/>
          </a:prstGeom>
          <a:noFill/>
          <a:ln>
            <a:noFill/>
          </a:ln>
        </p:spPr>
        <p:txBody>
          <a:bodyPr spcFirstLastPara="1" wrap="square" lIns="34250" tIns="34250" rIns="34250" bIns="34250" anchor="ctr" anchorCtr="0">
            <a:noAutofit/>
          </a:bodyPr>
          <a:lstStyle>
            <a:lvl1pPr marL="0" lvl="0" indent="0" algn="r">
              <a:lnSpc>
                <a:spcPct val="100000"/>
              </a:lnSpc>
              <a:spcBef>
                <a:spcPts val="0"/>
              </a:spcBef>
              <a:spcAft>
                <a:spcPts val="0"/>
              </a:spcAft>
              <a:buClr>
                <a:srgbClr val="888888"/>
              </a:buClr>
              <a:buSzPts val="900"/>
              <a:buFont typeface="Calibri"/>
              <a:buNone/>
              <a:defRPr sz="900" b="0" i="0">
                <a:solidFill>
                  <a:srgbClr val="888888"/>
                </a:solidFill>
                <a:latin typeface="Roboto Light" panose="02000000000000000000" pitchFamily="2" charset="0"/>
                <a:ea typeface="Roboto Light" panose="02000000000000000000" pitchFamily="2" charset="0"/>
                <a:cs typeface="Calibri"/>
                <a:sym typeface="Calibri"/>
              </a:defRPr>
            </a:lvl1pPr>
            <a:lvl2pPr marL="0" lvl="1"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9pPr>
          </a:lstStyle>
          <a:p>
            <a:fld id="{00000000-1234-1234-1234-123412341234}" type="slidenum">
              <a:rPr lang="en" smtClean="0"/>
              <a:pPr/>
              <a:t>‹#›</a:t>
            </a:fld>
            <a:endParaRPr lang="en" dirty="0">
              <a:latin typeface="Roboto Light"/>
              <a:ea typeface="Roboto Light"/>
              <a:cs typeface="Roboto Light"/>
              <a:sym typeface="Roboto Light"/>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70"/>
        <p:cNvGrpSpPr/>
        <p:nvPr/>
      </p:nvGrpSpPr>
      <p:grpSpPr>
        <a:xfrm>
          <a:off x="0" y="0"/>
          <a:ext cx="0" cy="0"/>
          <a:chOff x="0" y="0"/>
          <a:chExt cx="0" cy="0"/>
        </a:xfrm>
      </p:grpSpPr>
      <p:sp>
        <p:nvSpPr>
          <p:cNvPr id="71" name="Google Shape;71;p19"/>
          <p:cNvSpPr txBox="1">
            <a:spLocks noGrp="1"/>
          </p:cNvSpPr>
          <p:nvPr>
            <p:ph type="title"/>
          </p:nvPr>
        </p:nvSpPr>
        <p:spPr>
          <a:xfrm>
            <a:off x="629840" y="273844"/>
            <a:ext cx="7886701" cy="994172"/>
          </a:xfrm>
          <a:prstGeom prst="rect">
            <a:avLst/>
          </a:prstGeom>
          <a:noFill/>
          <a:ln>
            <a:noFill/>
          </a:ln>
        </p:spPr>
        <p:txBody>
          <a:bodyPr spcFirstLastPara="1" wrap="square" lIns="34250" tIns="34250" rIns="34250" bIns="34250" anchor="ctr" anchorCtr="0">
            <a:noAutofit/>
          </a:bodyPr>
          <a:lstStyle>
            <a:lvl1pPr lvl="0" algn="l">
              <a:lnSpc>
                <a:spcPct val="90000"/>
              </a:lnSpc>
              <a:spcBef>
                <a:spcPts val="0"/>
              </a:spcBef>
              <a:spcAft>
                <a:spcPts val="0"/>
              </a:spcAft>
              <a:buClr>
                <a:srgbClr val="000000"/>
              </a:buClr>
              <a:buSzPts val="1400"/>
              <a:buChar char="●"/>
              <a:defRPr b="0" i="0">
                <a:latin typeface="Roboto Light" panose="02000000000000000000" pitchFamily="2" charset="0"/>
                <a:ea typeface="Roboto Light" panose="02000000000000000000" pitchFamily="2" charset="0"/>
              </a:defRPr>
            </a:lvl1pPr>
            <a:lvl2pPr lvl="1" algn="l">
              <a:lnSpc>
                <a:spcPct val="90000"/>
              </a:lnSpc>
              <a:spcBef>
                <a:spcPts val="0"/>
              </a:spcBef>
              <a:spcAft>
                <a:spcPts val="0"/>
              </a:spcAft>
              <a:buClr>
                <a:srgbClr val="000000"/>
              </a:buClr>
              <a:buSzPts val="1400"/>
              <a:buChar char="○"/>
              <a:defRPr/>
            </a:lvl2pPr>
            <a:lvl3pPr lvl="2" algn="l">
              <a:lnSpc>
                <a:spcPct val="90000"/>
              </a:lnSpc>
              <a:spcBef>
                <a:spcPts val="0"/>
              </a:spcBef>
              <a:spcAft>
                <a:spcPts val="0"/>
              </a:spcAft>
              <a:buClr>
                <a:srgbClr val="000000"/>
              </a:buClr>
              <a:buSzPts val="1400"/>
              <a:buChar char="■"/>
              <a:defRPr/>
            </a:lvl3pPr>
            <a:lvl4pPr lvl="3" algn="l">
              <a:lnSpc>
                <a:spcPct val="90000"/>
              </a:lnSpc>
              <a:spcBef>
                <a:spcPts val="0"/>
              </a:spcBef>
              <a:spcAft>
                <a:spcPts val="0"/>
              </a:spcAft>
              <a:buClr>
                <a:srgbClr val="000000"/>
              </a:buClr>
              <a:buSzPts val="1400"/>
              <a:buChar char="●"/>
              <a:defRPr/>
            </a:lvl4pPr>
            <a:lvl5pPr lvl="4" algn="l">
              <a:lnSpc>
                <a:spcPct val="90000"/>
              </a:lnSpc>
              <a:spcBef>
                <a:spcPts val="0"/>
              </a:spcBef>
              <a:spcAft>
                <a:spcPts val="0"/>
              </a:spcAft>
              <a:buClr>
                <a:srgbClr val="000000"/>
              </a:buClr>
              <a:buSzPts val="1400"/>
              <a:buChar char="○"/>
              <a:defRPr/>
            </a:lvl5pPr>
            <a:lvl6pPr lvl="5" algn="l">
              <a:lnSpc>
                <a:spcPct val="90000"/>
              </a:lnSpc>
              <a:spcBef>
                <a:spcPts val="0"/>
              </a:spcBef>
              <a:spcAft>
                <a:spcPts val="0"/>
              </a:spcAft>
              <a:buClr>
                <a:srgbClr val="000000"/>
              </a:buClr>
              <a:buSzPts val="1400"/>
              <a:buChar char="■"/>
              <a:defRPr/>
            </a:lvl6pPr>
            <a:lvl7pPr lvl="6" algn="l">
              <a:lnSpc>
                <a:spcPct val="90000"/>
              </a:lnSpc>
              <a:spcBef>
                <a:spcPts val="0"/>
              </a:spcBef>
              <a:spcAft>
                <a:spcPts val="0"/>
              </a:spcAft>
              <a:buClr>
                <a:srgbClr val="000000"/>
              </a:buClr>
              <a:buSzPts val="1400"/>
              <a:buChar char="●"/>
              <a:defRPr/>
            </a:lvl7pPr>
            <a:lvl8pPr lvl="7" algn="l">
              <a:lnSpc>
                <a:spcPct val="90000"/>
              </a:lnSpc>
              <a:spcBef>
                <a:spcPts val="0"/>
              </a:spcBef>
              <a:spcAft>
                <a:spcPts val="0"/>
              </a:spcAft>
              <a:buClr>
                <a:srgbClr val="000000"/>
              </a:buClr>
              <a:buSzPts val="1400"/>
              <a:buChar char="○"/>
              <a:defRPr/>
            </a:lvl8pPr>
            <a:lvl9pPr lvl="8" algn="l">
              <a:lnSpc>
                <a:spcPct val="90000"/>
              </a:lnSpc>
              <a:spcBef>
                <a:spcPts val="0"/>
              </a:spcBef>
              <a:spcAft>
                <a:spcPts val="0"/>
              </a:spcAft>
              <a:buClr>
                <a:srgbClr val="000000"/>
              </a:buClr>
              <a:buSzPts val="1400"/>
              <a:buChar char="■"/>
              <a:defRPr/>
            </a:lvl9pPr>
          </a:lstStyle>
          <a:p>
            <a:endParaRPr dirty="0"/>
          </a:p>
        </p:txBody>
      </p:sp>
      <p:sp>
        <p:nvSpPr>
          <p:cNvPr id="72" name="Google Shape;72;p19"/>
          <p:cNvSpPr txBox="1">
            <a:spLocks noGrp="1"/>
          </p:cNvSpPr>
          <p:nvPr>
            <p:ph type="body" idx="1"/>
          </p:nvPr>
        </p:nvSpPr>
        <p:spPr>
          <a:xfrm>
            <a:off x="629840" y="1260872"/>
            <a:ext cx="3868342" cy="617935"/>
          </a:xfrm>
          <a:prstGeom prst="rect">
            <a:avLst/>
          </a:prstGeom>
          <a:noFill/>
          <a:ln>
            <a:noFill/>
          </a:ln>
        </p:spPr>
        <p:txBody>
          <a:bodyPr spcFirstLastPara="1" wrap="square" lIns="34250" tIns="34250" rIns="34250" bIns="34250" anchor="b" anchorCtr="0">
            <a:noAutofit/>
          </a:bodyPr>
          <a:lstStyle>
            <a:lvl1pPr marL="457200" lvl="0" indent="-228600" algn="l">
              <a:lnSpc>
                <a:spcPct val="90000"/>
              </a:lnSpc>
              <a:spcBef>
                <a:spcPts val="800"/>
              </a:spcBef>
              <a:spcAft>
                <a:spcPts val="0"/>
              </a:spcAft>
              <a:buClr>
                <a:srgbClr val="000000"/>
              </a:buClr>
              <a:buSzPts val="1800"/>
              <a:buFont typeface="Calibri"/>
              <a:buNone/>
              <a:defRPr sz="1800" b="0" i="0">
                <a:latin typeface="Roboto Light" panose="02000000000000000000" pitchFamily="2" charset="0"/>
                <a:ea typeface="Roboto Light" panose="02000000000000000000" pitchFamily="2" charset="0"/>
              </a:defRPr>
            </a:lvl1pPr>
            <a:lvl2pPr marL="914400" lvl="1" indent="-228600" algn="l">
              <a:lnSpc>
                <a:spcPct val="90000"/>
              </a:lnSpc>
              <a:spcBef>
                <a:spcPts val="800"/>
              </a:spcBef>
              <a:spcAft>
                <a:spcPts val="0"/>
              </a:spcAft>
              <a:buClr>
                <a:srgbClr val="000000"/>
              </a:buClr>
              <a:buSzPts val="1800"/>
              <a:buFont typeface="Calibri"/>
              <a:buNone/>
              <a:defRPr sz="1800" b="1"/>
            </a:lvl2pPr>
            <a:lvl3pPr marL="1371600" lvl="2" indent="-228600" algn="l">
              <a:lnSpc>
                <a:spcPct val="90000"/>
              </a:lnSpc>
              <a:spcBef>
                <a:spcPts val="800"/>
              </a:spcBef>
              <a:spcAft>
                <a:spcPts val="0"/>
              </a:spcAft>
              <a:buClr>
                <a:srgbClr val="000000"/>
              </a:buClr>
              <a:buSzPts val="1800"/>
              <a:buFont typeface="Calibri"/>
              <a:buNone/>
              <a:defRPr sz="1800" b="1"/>
            </a:lvl3pPr>
            <a:lvl4pPr marL="1828800" lvl="3" indent="-228600" algn="l">
              <a:lnSpc>
                <a:spcPct val="90000"/>
              </a:lnSpc>
              <a:spcBef>
                <a:spcPts val="800"/>
              </a:spcBef>
              <a:spcAft>
                <a:spcPts val="0"/>
              </a:spcAft>
              <a:buClr>
                <a:srgbClr val="000000"/>
              </a:buClr>
              <a:buSzPts val="1800"/>
              <a:buFont typeface="Calibri"/>
              <a:buNone/>
              <a:defRPr sz="1800" b="1"/>
            </a:lvl4pPr>
            <a:lvl5pPr marL="2286000" lvl="4" indent="-228600" algn="l">
              <a:lnSpc>
                <a:spcPct val="90000"/>
              </a:lnSpc>
              <a:spcBef>
                <a:spcPts val="800"/>
              </a:spcBef>
              <a:spcAft>
                <a:spcPts val="0"/>
              </a:spcAft>
              <a:buClr>
                <a:srgbClr val="000000"/>
              </a:buClr>
              <a:buSzPts val="1800"/>
              <a:buFont typeface="Calibri"/>
              <a:buNone/>
              <a:defRPr sz="1800" b="1"/>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73" name="Google Shape;73;p19"/>
          <p:cNvSpPr txBox="1">
            <a:spLocks noGrp="1"/>
          </p:cNvSpPr>
          <p:nvPr>
            <p:ph type="body" idx="2"/>
          </p:nvPr>
        </p:nvSpPr>
        <p:spPr>
          <a:xfrm>
            <a:off x="629840" y="1878806"/>
            <a:ext cx="3868342" cy="2763441"/>
          </a:xfrm>
          <a:prstGeom prst="rect">
            <a:avLst/>
          </a:prstGeom>
          <a:noFill/>
          <a:ln>
            <a:noFill/>
          </a:ln>
        </p:spPr>
        <p:txBody>
          <a:bodyPr spcFirstLastPara="1" wrap="square" lIns="34250" tIns="34250" rIns="34250" bIns="34250" anchor="t" anchorCtr="0">
            <a:noAutofit/>
          </a:bodyPr>
          <a:lstStyle>
            <a:lvl1pPr marL="457200" lvl="0" indent="-361950" algn="l">
              <a:lnSpc>
                <a:spcPct val="90000"/>
              </a:lnSpc>
              <a:spcBef>
                <a:spcPts val="800"/>
              </a:spcBef>
              <a:spcAft>
                <a:spcPts val="0"/>
              </a:spcAft>
              <a:buSzPts val="2100"/>
              <a:buChar char="●"/>
              <a:defRPr b="0" i="0">
                <a:latin typeface="Roboto Light" panose="02000000000000000000" pitchFamily="2" charset="0"/>
                <a:ea typeface="Roboto Light" panose="02000000000000000000" pitchFamily="2" charset="0"/>
              </a:defRPr>
            </a:lvl1pPr>
            <a:lvl2pPr marL="914400" lvl="1" indent="-361950" algn="l">
              <a:lnSpc>
                <a:spcPct val="90000"/>
              </a:lnSpc>
              <a:spcBef>
                <a:spcPts val="800"/>
              </a:spcBef>
              <a:spcAft>
                <a:spcPts val="0"/>
              </a:spcAft>
              <a:buSzPts val="2100"/>
              <a:buChar char="○"/>
              <a:defRPr/>
            </a:lvl2pPr>
            <a:lvl3pPr marL="1371600" lvl="2" indent="-361950" algn="l">
              <a:lnSpc>
                <a:spcPct val="90000"/>
              </a:lnSpc>
              <a:spcBef>
                <a:spcPts val="800"/>
              </a:spcBef>
              <a:spcAft>
                <a:spcPts val="0"/>
              </a:spcAft>
              <a:buSzPts val="2100"/>
              <a:buChar char="■"/>
              <a:defRPr/>
            </a:lvl3pPr>
            <a:lvl4pPr marL="1828800" lvl="3" indent="-361950" algn="l">
              <a:lnSpc>
                <a:spcPct val="90000"/>
              </a:lnSpc>
              <a:spcBef>
                <a:spcPts val="800"/>
              </a:spcBef>
              <a:spcAft>
                <a:spcPts val="0"/>
              </a:spcAft>
              <a:buSzPts val="2100"/>
              <a:buChar char="●"/>
              <a:defRPr/>
            </a:lvl4pPr>
            <a:lvl5pPr marL="2286000" lvl="4" indent="-361950" algn="l">
              <a:lnSpc>
                <a:spcPct val="90000"/>
              </a:lnSpc>
              <a:spcBef>
                <a:spcPts val="800"/>
              </a:spcBef>
              <a:spcAft>
                <a:spcPts val="0"/>
              </a:spcAft>
              <a:buSzPts val="2100"/>
              <a:buChar char="○"/>
              <a:defRPr/>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74" name="Google Shape;74;p19"/>
          <p:cNvSpPr txBox="1">
            <a:spLocks noGrp="1"/>
          </p:cNvSpPr>
          <p:nvPr>
            <p:ph type="body" idx="3"/>
          </p:nvPr>
        </p:nvSpPr>
        <p:spPr>
          <a:xfrm>
            <a:off x="4629150" y="1260872"/>
            <a:ext cx="3887391" cy="617935"/>
          </a:xfrm>
          <a:prstGeom prst="rect">
            <a:avLst/>
          </a:prstGeom>
          <a:noFill/>
          <a:ln>
            <a:noFill/>
          </a:ln>
        </p:spPr>
        <p:txBody>
          <a:bodyPr spcFirstLastPara="1" wrap="square" lIns="34250" tIns="34250" rIns="34250" bIns="34250" anchor="b" anchorCtr="0">
            <a:noAutofit/>
          </a:bodyPr>
          <a:lstStyle>
            <a:lvl1pPr marL="457200" lvl="0" indent="-361950" algn="l">
              <a:lnSpc>
                <a:spcPct val="90000"/>
              </a:lnSpc>
              <a:spcBef>
                <a:spcPts val="800"/>
              </a:spcBef>
              <a:spcAft>
                <a:spcPts val="0"/>
              </a:spcAft>
              <a:buSzPts val="2100"/>
              <a:buChar char="●"/>
              <a:defRPr b="0" i="0">
                <a:latin typeface="Roboto Light" panose="02000000000000000000" pitchFamily="2" charset="0"/>
                <a:ea typeface="Roboto Light" panose="02000000000000000000" pitchFamily="2" charset="0"/>
              </a:defRPr>
            </a:lvl1pPr>
            <a:lvl2pPr marL="914400" lvl="1" indent="-361950" algn="l">
              <a:lnSpc>
                <a:spcPct val="90000"/>
              </a:lnSpc>
              <a:spcBef>
                <a:spcPts val="800"/>
              </a:spcBef>
              <a:spcAft>
                <a:spcPts val="0"/>
              </a:spcAft>
              <a:buSzPts val="2100"/>
              <a:buChar char="○"/>
              <a:defRPr/>
            </a:lvl2pPr>
            <a:lvl3pPr marL="1371600" lvl="2" indent="-361950" algn="l">
              <a:lnSpc>
                <a:spcPct val="90000"/>
              </a:lnSpc>
              <a:spcBef>
                <a:spcPts val="800"/>
              </a:spcBef>
              <a:spcAft>
                <a:spcPts val="0"/>
              </a:spcAft>
              <a:buSzPts val="2100"/>
              <a:buChar char="■"/>
              <a:defRPr/>
            </a:lvl3pPr>
            <a:lvl4pPr marL="1828800" lvl="3" indent="-361950" algn="l">
              <a:lnSpc>
                <a:spcPct val="90000"/>
              </a:lnSpc>
              <a:spcBef>
                <a:spcPts val="800"/>
              </a:spcBef>
              <a:spcAft>
                <a:spcPts val="0"/>
              </a:spcAft>
              <a:buSzPts val="2100"/>
              <a:buChar char="●"/>
              <a:defRPr/>
            </a:lvl4pPr>
            <a:lvl5pPr marL="2286000" lvl="4" indent="-361950" algn="l">
              <a:lnSpc>
                <a:spcPct val="90000"/>
              </a:lnSpc>
              <a:spcBef>
                <a:spcPts val="800"/>
              </a:spcBef>
              <a:spcAft>
                <a:spcPts val="0"/>
              </a:spcAft>
              <a:buSzPts val="2100"/>
              <a:buChar char="○"/>
              <a:defRPr/>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75" name="Google Shape;75;p19"/>
          <p:cNvSpPr txBox="1">
            <a:spLocks noGrp="1"/>
          </p:cNvSpPr>
          <p:nvPr>
            <p:ph type="body" idx="4"/>
          </p:nvPr>
        </p:nvSpPr>
        <p:spPr>
          <a:xfrm>
            <a:off x="4629150" y="1878806"/>
            <a:ext cx="3887391" cy="2763441"/>
          </a:xfrm>
          <a:prstGeom prst="rect">
            <a:avLst/>
          </a:prstGeom>
          <a:noFill/>
          <a:ln>
            <a:noFill/>
          </a:ln>
        </p:spPr>
        <p:txBody>
          <a:bodyPr spcFirstLastPara="1" wrap="square" lIns="34250" tIns="34250" rIns="34250" bIns="34250" anchor="t" anchorCtr="0">
            <a:noAutofit/>
          </a:bodyPr>
          <a:lstStyle>
            <a:lvl1pPr marL="457200" lvl="0" indent="-361950" algn="l">
              <a:lnSpc>
                <a:spcPct val="90000"/>
              </a:lnSpc>
              <a:spcBef>
                <a:spcPts val="800"/>
              </a:spcBef>
              <a:spcAft>
                <a:spcPts val="0"/>
              </a:spcAft>
              <a:buSzPts val="2100"/>
              <a:buChar char="●"/>
              <a:defRPr b="0" i="0">
                <a:latin typeface="Roboto Light" panose="02000000000000000000" pitchFamily="2" charset="0"/>
                <a:ea typeface="Roboto Light" panose="02000000000000000000" pitchFamily="2" charset="0"/>
              </a:defRPr>
            </a:lvl1pPr>
            <a:lvl2pPr marL="914400" lvl="1" indent="-361950" algn="l">
              <a:lnSpc>
                <a:spcPct val="90000"/>
              </a:lnSpc>
              <a:spcBef>
                <a:spcPts val="800"/>
              </a:spcBef>
              <a:spcAft>
                <a:spcPts val="0"/>
              </a:spcAft>
              <a:buSzPts val="2100"/>
              <a:buChar char="○"/>
              <a:defRPr/>
            </a:lvl2pPr>
            <a:lvl3pPr marL="1371600" lvl="2" indent="-361950" algn="l">
              <a:lnSpc>
                <a:spcPct val="90000"/>
              </a:lnSpc>
              <a:spcBef>
                <a:spcPts val="800"/>
              </a:spcBef>
              <a:spcAft>
                <a:spcPts val="0"/>
              </a:spcAft>
              <a:buSzPts val="2100"/>
              <a:buChar char="■"/>
              <a:defRPr/>
            </a:lvl3pPr>
            <a:lvl4pPr marL="1828800" lvl="3" indent="-361950" algn="l">
              <a:lnSpc>
                <a:spcPct val="90000"/>
              </a:lnSpc>
              <a:spcBef>
                <a:spcPts val="800"/>
              </a:spcBef>
              <a:spcAft>
                <a:spcPts val="0"/>
              </a:spcAft>
              <a:buSzPts val="2100"/>
              <a:buChar char="●"/>
              <a:defRPr/>
            </a:lvl4pPr>
            <a:lvl5pPr marL="2286000" lvl="4" indent="-361950" algn="l">
              <a:lnSpc>
                <a:spcPct val="90000"/>
              </a:lnSpc>
              <a:spcBef>
                <a:spcPts val="800"/>
              </a:spcBef>
              <a:spcAft>
                <a:spcPts val="0"/>
              </a:spcAft>
              <a:buSzPts val="2100"/>
              <a:buChar char="○"/>
              <a:defRPr/>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76" name="Google Shape;76;p19"/>
          <p:cNvSpPr txBox="1">
            <a:spLocks noGrp="1"/>
          </p:cNvSpPr>
          <p:nvPr>
            <p:ph type="sldNum" idx="12"/>
          </p:nvPr>
        </p:nvSpPr>
        <p:spPr>
          <a:xfrm>
            <a:off x="8018057" y="4506275"/>
            <a:ext cx="497100" cy="186300"/>
          </a:xfrm>
          <a:prstGeom prst="rect">
            <a:avLst/>
          </a:prstGeom>
          <a:noFill/>
          <a:ln>
            <a:noFill/>
          </a:ln>
        </p:spPr>
        <p:txBody>
          <a:bodyPr spcFirstLastPara="1" wrap="square" lIns="34250" tIns="34250" rIns="34250" bIns="34250" anchor="ctr" anchorCtr="0">
            <a:noAutofit/>
          </a:bodyPr>
          <a:lstStyle>
            <a:lvl1pPr marL="0" lvl="0" indent="0" algn="r">
              <a:lnSpc>
                <a:spcPct val="100000"/>
              </a:lnSpc>
              <a:spcBef>
                <a:spcPts val="0"/>
              </a:spcBef>
              <a:spcAft>
                <a:spcPts val="0"/>
              </a:spcAft>
              <a:buClr>
                <a:srgbClr val="888888"/>
              </a:buClr>
              <a:buSzPts val="900"/>
              <a:buFont typeface="Calibri"/>
              <a:buNone/>
              <a:defRPr sz="900" b="0" i="0">
                <a:solidFill>
                  <a:srgbClr val="888888"/>
                </a:solidFill>
                <a:latin typeface="Roboto Light" panose="02000000000000000000" pitchFamily="2" charset="0"/>
                <a:ea typeface="Roboto Light" panose="02000000000000000000" pitchFamily="2" charset="0"/>
                <a:cs typeface="Calibri"/>
                <a:sym typeface="Calibri"/>
              </a:defRPr>
            </a:lvl1pPr>
            <a:lvl2pPr marL="0" lvl="1"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9pPr>
          </a:lstStyle>
          <a:p>
            <a:fld id="{00000000-1234-1234-1234-123412341234}" type="slidenum">
              <a:rPr lang="en" smtClean="0"/>
              <a:pPr/>
              <a:t>‹#›</a:t>
            </a:fld>
            <a:endParaRPr lang="en" dirty="0">
              <a:latin typeface="Roboto Light"/>
              <a:ea typeface="Roboto Light"/>
              <a:cs typeface="Roboto Light"/>
              <a:sym typeface="Roboto Ligh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628650" y="273844"/>
            <a:ext cx="7886700" cy="994172"/>
          </a:xfrm>
          <a:prstGeom prst="rect">
            <a:avLst/>
          </a:prstGeom>
          <a:noFill/>
          <a:ln>
            <a:noFill/>
          </a:ln>
        </p:spPr>
        <p:txBody>
          <a:bodyPr spcFirstLastPara="1" wrap="square" lIns="34250" tIns="34250" rIns="34250" bIns="34250" anchor="ctr" anchorCtr="0">
            <a:noAutofit/>
          </a:bodyPr>
          <a:lstStyle>
            <a:lvl1pPr lvl="0" algn="l">
              <a:lnSpc>
                <a:spcPct val="90000"/>
              </a:lnSpc>
              <a:spcBef>
                <a:spcPts val="0"/>
              </a:spcBef>
              <a:spcAft>
                <a:spcPts val="0"/>
              </a:spcAft>
              <a:buClr>
                <a:srgbClr val="000000"/>
              </a:buClr>
              <a:buSzPts val="1400"/>
              <a:buChar char="●"/>
              <a:defRPr b="0" i="0">
                <a:latin typeface="Roboto Light" panose="02000000000000000000" pitchFamily="2" charset="0"/>
                <a:ea typeface="Roboto Light" panose="02000000000000000000" pitchFamily="2" charset="0"/>
              </a:defRPr>
            </a:lvl1pPr>
            <a:lvl2pPr lvl="1" algn="l">
              <a:lnSpc>
                <a:spcPct val="90000"/>
              </a:lnSpc>
              <a:spcBef>
                <a:spcPts val="0"/>
              </a:spcBef>
              <a:spcAft>
                <a:spcPts val="0"/>
              </a:spcAft>
              <a:buClr>
                <a:srgbClr val="000000"/>
              </a:buClr>
              <a:buSzPts val="1400"/>
              <a:buChar char="○"/>
              <a:defRPr/>
            </a:lvl2pPr>
            <a:lvl3pPr lvl="2" algn="l">
              <a:lnSpc>
                <a:spcPct val="90000"/>
              </a:lnSpc>
              <a:spcBef>
                <a:spcPts val="0"/>
              </a:spcBef>
              <a:spcAft>
                <a:spcPts val="0"/>
              </a:spcAft>
              <a:buClr>
                <a:srgbClr val="000000"/>
              </a:buClr>
              <a:buSzPts val="1400"/>
              <a:buChar char="■"/>
              <a:defRPr/>
            </a:lvl3pPr>
            <a:lvl4pPr lvl="3" algn="l">
              <a:lnSpc>
                <a:spcPct val="90000"/>
              </a:lnSpc>
              <a:spcBef>
                <a:spcPts val="0"/>
              </a:spcBef>
              <a:spcAft>
                <a:spcPts val="0"/>
              </a:spcAft>
              <a:buClr>
                <a:srgbClr val="000000"/>
              </a:buClr>
              <a:buSzPts val="1400"/>
              <a:buChar char="●"/>
              <a:defRPr/>
            </a:lvl4pPr>
            <a:lvl5pPr lvl="4" algn="l">
              <a:lnSpc>
                <a:spcPct val="90000"/>
              </a:lnSpc>
              <a:spcBef>
                <a:spcPts val="0"/>
              </a:spcBef>
              <a:spcAft>
                <a:spcPts val="0"/>
              </a:spcAft>
              <a:buClr>
                <a:srgbClr val="000000"/>
              </a:buClr>
              <a:buSzPts val="1400"/>
              <a:buChar char="○"/>
              <a:defRPr/>
            </a:lvl5pPr>
            <a:lvl6pPr lvl="5" algn="l">
              <a:lnSpc>
                <a:spcPct val="90000"/>
              </a:lnSpc>
              <a:spcBef>
                <a:spcPts val="0"/>
              </a:spcBef>
              <a:spcAft>
                <a:spcPts val="0"/>
              </a:spcAft>
              <a:buClr>
                <a:srgbClr val="000000"/>
              </a:buClr>
              <a:buSzPts val="1400"/>
              <a:buChar char="■"/>
              <a:defRPr/>
            </a:lvl6pPr>
            <a:lvl7pPr lvl="6" algn="l">
              <a:lnSpc>
                <a:spcPct val="90000"/>
              </a:lnSpc>
              <a:spcBef>
                <a:spcPts val="0"/>
              </a:spcBef>
              <a:spcAft>
                <a:spcPts val="0"/>
              </a:spcAft>
              <a:buClr>
                <a:srgbClr val="000000"/>
              </a:buClr>
              <a:buSzPts val="1400"/>
              <a:buChar char="●"/>
              <a:defRPr/>
            </a:lvl7pPr>
            <a:lvl8pPr lvl="7" algn="l">
              <a:lnSpc>
                <a:spcPct val="90000"/>
              </a:lnSpc>
              <a:spcBef>
                <a:spcPts val="0"/>
              </a:spcBef>
              <a:spcAft>
                <a:spcPts val="0"/>
              </a:spcAft>
              <a:buClr>
                <a:srgbClr val="000000"/>
              </a:buClr>
              <a:buSzPts val="1400"/>
              <a:buChar char="○"/>
              <a:defRPr/>
            </a:lvl8pPr>
            <a:lvl9pPr lvl="8" algn="l">
              <a:lnSpc>
                <a:spcPct val="90000"/>
              </a:lnSpc>
              <a:spcBef>
                <a:spcPts val="0"/>
              </a:spcBef>
              <a:spcAft>
                <a:spcPts val="0"/>
              </a:spcAft>
              <a:buClr>
                <a:srgbClr val="000000"/>
              </a:buClr>
              <a:buSzPts val="1400"/>
              <a:buChar char="■"/>
              <a:defRPr/>
            </a:lvl9pPr>
          </a:lstStyle>
          <a:p>
            <a:endParaRPr dirty="0"/>
          </a:p>
        </p:txBody>
      </p:sp>
      <p:sp>
        <p:nvSpPr>
          <p:cNvPr id="79" name="Google Shape;79;p20"/>
          <p:cNvSpPr txBox="1">
            <a:spLocks noGrp="1"/>
          </p:cNvSpPr>
          <p:nvPr>
            <p:ph type="sldNum" idx="12"/>
          </p:nvPr>
        </p:nvSpPr>
        <p:spPr>
          <a:xfrm>
            <a:off x="8018057" y="4506275"/>
            <a:ext cx="497100" cy="186300"/>
          </a:xfrm>
          <a:prstGeom prst="rect">
            <a:avLst/>
          </a:prstGeom>
          <a:noFill/>
          <a:ln>
            <a:noFill/>
          </a:ln>
        </p:spPr>
        <p:txBody>
          <a:bodyPr spcFirstLastPara="1" wrap="square" lIns="34250" tIns="34250" rIns="34250" bIns="34250" anchor="ctr" anchorCtr="0">
            <a:noAutofit/>
          </a:bodyPr>
          <a:lstStyle>
            <a:lvl1pPr marL="0" lvl="0" indent="0" algn="r">
              <a:lnSpc>
                <a:spcPct val="100000"/>
              </a:lnSpc>
              <a:spcBef>
                <a:spcPts val="0"/>
              </a:spcBef>
              <a:spcAft>
                <a:spcPts val="0"/>
              </a:spcAft>
              <a:buClr>
                <a:srgbClr val="888888"/>
              </a:buClr>
              <a:buSzPts val="900"/>
              <a:buFont typeface="Calibri"/>
              <a:buNone/>
              <a:defRPr sz="900" b="0" i="0">
                <a:solidFill>
                  <a:srgbClr val="888888"/>
                </a:solidFill>
                <a:latin typeface="Roboto Light" panose="02000000000000000000" pitchFamily="2" charset="0"/>
                <a:ea typeface="Roboto Light" panose="02000000000000000000" pitchFamily="2" charset="0"/>
                <a:cs typeface="Calibri"/>
                <a:sym typeface="Calibri"/>
              </a:defRPr>
            </a:lvl1pPr>
            <a:lvl2pPr marL="0" lvl="1"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9pPr>
          </a:lstStyle>
          <a:p>
            <a:fld id="{00000000-1234-1234-1234-123412341234}" type="slidenum">
              <a:rPr lang="en" smtClean="0"/>
              <a:pPr/>
              <a:t>‹#›</a:t>
            </a:fld>
            <a:endParaRPr lang="en" dirty="0">
              <a:latin typeface="Roboto Light"/>
              <a:ea typeface="Roboto Light"/>
              <a:cs typeface="Roboto Light"/>
              <a:sym typeface="Roboto Ligh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21"/>
          <p:cNvSpPr txBox="1">
            <a:spLocks noGrp="1"/>
          </p:cNvSpPr>
          <p:nvPr>
            <p:ph type="sldNum" idx="12"/>
          </p:nvPr>
        </p:nvSpPr>
        <p:spPr>
          <a:xfrm>
            <a:off x="8018057" y="4506275"/>
            <a:ext cx="497100" cy="186300"/>
          </a:xfrm>
          <a:prstGeom prst="rect">
            <a:avLst/>
          </a:prstGeom>
          <a:noFill/>
          <a:ln>
            <a:noFill/>
          </a:ln>
        </p:spPr>
        <p:txBody>
          <a:bodyPr spcFirstLastPara="1" wrap="square" lIns="34250" tIns="34250" rIns="34250" bIns="34250" anchor="ctr" anchorCtr="0">
            <a:noAutofit/>
          </a:bodyPr>
          <a:lstStyle>
            <a:lvl1pPr marL="0" lvl="0" indent="0" algn="r">
              <a:lnSpc>
                <a:spcPct val="100000"/>
              </a:lnSpc>
              <a:spcBef>
                <a:spcPts val="0"/>
              </a:spcBef>
              <a:spcAft>
                <a:spcPts val="0"/>
              </a:spcAft>
              <a:buClr>
                <a:srgbClr val="888888"/>
              </a:buClr>
              <a:buSzPts val="900"/>
              <a:buFont typeface="Calibri"/>
              <a:buNone/>
              <a:defRPr sz="900" b="0" i="0">
                <a:solidFill>
                  <a:srgbClr val="888888"/>
                </a:solidFill>
                <a:latin typeface="Roboto Light" panose="02000000000000000000" pitchFamily="2" charset="0"/>
                <a:ea typeface="Roboto Light" panose="02000000000000000000" pitchFamily="2" charset="0"/>
                <a:cs typeface="Calibri"/>
                <a:sym typeface="Calibri"/>
              </a:defRPr>
            </a:lvl1pPr>
            <a:lvl2pPr marL="0" lvl="1"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9pPr>
          </a:lstStyle>
          <a:p>
            <a:fld id="{00000000-1234-1234-1234-123412341234}" type="slidenum">
              <a:rPr lang="en" smtClean="0"/>
              <a:pPr/>
              <a:t>‹#›</a:t>
            </a:fld>
            <a:endParaRPr lang="en" dirty="0">
              <a:latin typeface="Roboto Light"/>
              <a:ea typeface="Roboto Light"/>
              <a:cs typeface="Roboto Light"/>
              <a:sym typeface="Roboto Light"/>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82"/>
        <p:cNvGrpSpPr/>
        <p:nvPr/>
      </p:nvGrpSpPr>
      <p:grpSpPr>
        <a:xfrm>
          <a:off x="0" y="0"/>
          <a:ext cx="0" cy="0"/>
          <a:chOff x="0" y="0"/>
          <a:chExt cx="0" cy="0"/>
        </a:xfrm>
      </p:grpSpPr>
      <p:sp>
        <p:nvSpPr>
          <p:cNvPr id="83" name="Google Shape;83;p22"/>
          <p:cNvSpPr txBox="1">
            <a:spLocks noGrp="1"/>
          </p:cNvSpPr>
          <p:nvPr>
            <p:ph type="title"/>
          </p:nvPr>
        </p:nvSpPr>
        <p:spPr>
          <a:xfrm>
            <a:off x="629840" y="342900"/>
            <a:ext cx="2949179" cy="1200150"/>
          </a:xfrm>
          <a:prstGeom prst="rect">
            <a:avLst/>
          </a:prstGeom>
          <a:noFill/>
          <a:ln>
            <a:noFill/>
          </a:ln>
        </p:spPr>
        <p:txBody>
          <a:bodyPr spcFirstLastPara="1" wrap="square" lIns="34250" tIns="34250" rIns="34250" bIns="34250" anchor="b" anchorCtr="0">
            <a:noAutofit/>
          </a:bodyPr>
          <a:lstStyle>
            <a:lvl1pPr lvl="0" algn="l">
              <a:lnSpc>
                <a:spcPct val="90000"/>
              </a:lnSpc>
              <a:spcBef>
                <a:spcPts val="0"/>
              </a:spcBef>
              <a:spcAft>
                <a:spcPts val="0"/>
              </a:spcAft>
              <a:buClr>
                <a:srgbClr val="000000"/>
              </a:buClr>
              <a:buSzPts val="2400"/>
              <a:buFont typeface="Calibri"/>
              <a:buChar char="●"/>
              <a:defRPr sz="2400" b="0" i="0">
                <a:latin typeface="Roboto Light" panose="02000000000000000000" pitchFamily="2" charset="0"/>
                <a:ea typeface="Roboto Light" panose="02000000000000000000" pitchFamily="2" charset="0"/>
              </a:defRPr>
            </a:lvl1pPr>
            <a:lvl2pPr lvl="1" algn="l">
              <a:lnSpc>
                <a:spcPct val="90000"/>
              </a:lnSpc>
              <a:spcBef>
                <a:spcPts val="0"/>
              </a:spcBef>
              <a:spcAft>
                <a:spcPts val="0"/>
              </a:spcAft>
              <a:buClr>
                <a:srgbClr val="000000"/>
              </a:buClr>
              <a:buSzPts val="1400"/>
              <a:buChar char="○"/>
              <a:defRPr/>
            </a:lvl2pPr>
            <a:lvl3pPr lvl="2" algn="l">
              <a:lnSpc>
                <a:spcPct val="90000"/>
              </a:lnSpc>
              <a:spcBef>
                <a:spcPts val="0"/>
              </a:spcBef>
              <a:spcAft>
                <a:spcPts val="0"/>
              </a:spcAft>
              <a:buClr>
                <a:srgbClr val="000000"/>
              </a:buClr>
              <a:buSzPts val="1400"/>
              <a:buChar char="■"/>
              <a:defRPr/>
            </a:lvl3pPr>
            <a:lvl4pPr lvl="3" algn="l">
              <a:lnSpc>
                <a:spcPct val="90000"/>
              </a:lnSpc>
              <a:spcBef>
                <a:spcPts val="0"/>
              </a:spcBef>
              <a:spcAft>
                <a:spcPts val="0"/>
              </a:spcAft>
              <a:buClr>
                <a:srgbClr val="000000"/>
              </a:buClr>
              <a:buSzPts val="1400"/>
              <a:buChar char="●"/>
              <a:defRPr/>
            </a:lvl4pPr>
            <a:lvl5pPr lvl="4" algn="l">
              <a:lnSpc>
                <a:spcPct val="90000"/>
              </a:lnSpc>
              <a:spcBef>
                <a:spcPts val="0"/>
              </a:spcBef>
              <a:spcAft>
                <a:spcPts val="0"/>
              </a:spcAft>
              <a:buClr>
                <a:srgbClr val="000000"/>
              </a:buClr>
              <a:buSzPts val="1400"/>
              <a:buChar char="○"/>
              <a:defRPr/>
            </a:lvl5pPr>
            <a:lvl6pPr lvl="5" algn="l">
              <a:lnSpc>
                <a:spcPct val="90000"/>
              </a:lnSpc>
              <a:spcBef>
                <a:spcPts val="0"/>
              </a:spcBef>
              <a:spcAft>
                <a:spcPts val="0"/>
              </a:spcAft>
              <a:buClr>
                <a:srgbClr val="000000"/>
              </a:buClr>
              <a:buSzPts val="1400"/>
              <a:buChar char="■"/>
              <a:defRPr/>
            </a:lvl6pPr>
            <a:lvl7pPr lvl="6" algn="l">
              <a:lnSpc>
                <a:spcPct val="90000"/>
              </a:lnSpc>
              <a:spcBef>
                <a:spcPts val="0"/>
              </a:spcBef>
              <a:spcAft>
                <a:spcPts val="0"/>
              </a:spcAft>
              <a:buClr>
                <a:srgbClr val="000000"/>
              </a:buClr>
              <a:buSzPts val="1400"/>
              <a:buChar char="●"/>
              <a:defRPr/>
            </a:lvl7pPr>
            <a:lvl8pPr lvl="7" algn="l">
              <a:lnSpc>
                <a:spcPct val="90000"/>
              </a:lnSpc>
              <a:spcBef>
                <a:spcPts val="0"/>
              </a:spcBef>
              <a:spcAft>
                <a:spcPts val="0"/>
              </a:spcAft>
              <a:buClr>
                <a:srgbClr val="000000"/>
              </a:buClr>
              <a:buSzPts val="1400"/>
              <a:buChar char="○"/>
              <a:defRPr/>
            </a:lvl8pPr>
            <a:lvl9pPr lvl="8" algn="l">
              <a:lnSpc>
                <a:spcPct val="90000"/>
              </a:lnSpc>
              <a:spcBef>
                <a:spcPts val="0"/>
              </a:spcBef>
              <a:spcAft>
                <a:spcPts val="0"/>
              </a:spcAft>
              <a:buClr>
                <a:srgbClr val="000000"/>
              </a:buClr>
              <a:buSzPts val="1400"/>
              <a:buChar char="■"/>
              <a:defRPr/>
            </a:lvl9pPr>
          </a:lstStyle>
          <a:p>
            <a:endParaRPr dirty="0"/>
          </a:p>
        </p:txBody>
      </p:sp>
      <p:sp>
        <p:nvSpPr>
          <p:cNvPr id="84" name="Google Shape;84;p22"/>
          <p:cNvSpPr txBox="1">
            <a:spLocks noGrp="1"/>
          </p:cNvSpPr>
          <p:nvPr>
            <p:ph type="body" idx="1"/>
          </p:nvPr>
        </p:nvSpPr>
        <p:spPr>
          <a:xfrm>
            <a:off x="3887390" y="740569"/>
            <a:ext cx="4629151" cy="3655219"/>
          </a:xfrm>
          <a:prstGeom prst="rect">
            <a:avLst/>
          </a:prstGeom>
          <a:noFill/>
          <a:ln>
            <a:noFill/>
          </a:ln>
        </p:spPr>
        <p:txBody>
          <a:bodyPr spcFirstLastPara="1" wrap="square" lIns="34250" tIns="34250" rIns="34250" bIns="34250" anchor="t" anchorCtr="0">
            <a:noAutofit/>
          </a:bodyPr>
          <a:lstStyle>
            <a:lvl1pPr marL="457200" lvl="0" indent="-381000" algn="l">
              <a:lnSpc>
                <a:spcPct val="90000"/>
              </a:lnSpc>
              <a:spcBef>
                <a:spcPts val="800"/>
              </a:spcBef>
              <a:spcAft>
                <a:spcPts val="0"/>
              </a:spcAft>
              <a:buSzPts val="2400"/>
              <a:buChar char="●"/>
              <a:defRPr sz="2400" b="0" i="0">
                <a:latin typeface="Roboto Light" panose="02000000000000000000" pitchFamily="2" charset="0"/>
                <a:ea typeface="Roboto Light" panose="02000000000000000000" pitchFamily="2" charset="0"/>
              </a:defRPr>
            </a:lvl1pPr>
            <a:lvl2pPr marL="914400" lvl="1" indent="-381000" algn="l">
              <a:lnSpc>
                <a:spcPct val="90000"/>
              </a:lnSpc>
              <a:spcBef>
                <a:spcPts val="800"/>
              </a:spcBef>
              <a:spcAft>
                <a:spcPts val="0"/>
              </a:spcAft>
              <a:buSzPts val="2400"/>
              <a:buChar char="○"/>
              <a:defRPr sz="2400"/>
            </a:lvl2pPr>
            <a:lvl3pPr marL="1371600" lvl="2" indent="-381000" algn="l">
              <a:lnSpc>
                <a:spcPct val="90000"/>
              </a:lnSpc>
              <a:spcBef>
                <a:spcPts val="800"/>
              </a:spcBef>
              <a:spcAft>
                <a:spcPts val="0"/>
              </a:spcAft>
              <a:buSzPts val="2400"/>
              <a:buChar char="■"/>
              <a:defRPr sz="2400"/>
            </a:lvl3pPr>
            <a:lvl4pPr marL="1828800" lvl="3" indent="-381000" algn="l">
              <a:lnSpc>
                <a:spcPct val="90000"/>
              </a:lnSpc>
              <a:spcBef>
                <a:spcPts val="800"/>
              </a:spcBef>
              <a:spcAft>
                <a:spcPts val="0"/>
              </a:spcAft>
              <a:buSzPts val="2400"/>
              <a:buChar char="●"/>
              <a:defRPr sz="2400"/>
            </a:lvl4pPr>
            <a:lvl5pPr marL="2286000" lvl="4" indent="-381000" algn="l">
              <a:lnSpc>
                <a:spcPct val="90000"/>
              </a:lnSpc>
              <a:spcBef>
                <a:spcPts val="800"/>
              </a:spcBef>
              <a:spcAft>
                <a:spcPts val="0"/>
              </a:spcAft>
              <a:buSzPts val="2400"/>
              <a:buChar char="○"/>
              <a:defRPr sz="2400"/>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85" name="Google Shape;85;p22"/>
          <p:cNvSpPr txBox="1">
            <a:spLocks noGrp="1"/>
          </p:cNvSpPr>
          <p:nvPr>
            <p:ph type="body" idx="2"/>
          </p:nvPr>
        </p:nvSpPr>
        <p:spPr>
          <a:xfrm>
            <a:off x="629840" y="1543050"/>
            <a:ext cx="2949179" cy="2858691"/>
          </a:xfrm>
          <a:prstGeom prst="rect">
            <a:avLst/>
          </a:prstGeom>
          <a:noFill/>
          <a:ln>
            <a:noFill/>
          </a:ln>
        </p:spPr>
        <p:txBody>
          <a:bodyPr spcFirstLastPara="1" wrap="square" lIns="34250" tIns="34250" rIns="34250" bIns="34250" anchor="t" anchorCtr="0">
            <a:noAutofit/>
          </a:bodyPr>
          <a:lstStyle>
            <a:lvl1pPr marL="457200" lvl="0" indent="-361950" algn="l">
              <a:lnSpc>
                <a:spcPct val="90000"/>
              </a:lnSpc>
              <a:spcBef>
                <a:spcPts val="800"/>
              </a:spcBef>
              <a:spcAft>
                <a:spcPts val="0"/>
              </a:spcAft>
              <a:buSzPts val="2100"/>
              <a:buChar char="●"/>
              <a:defRPr b="0" i="0">
                <a:latin typeface="Roboto Light" panose="02000000000000000000" pitchFamily="2" charset="0"/>
                <a:ea typeface="Roboto Light" panose="02000000000000000000" pitchFamily="2" charset="0"/>
              </a:defRPr>
            </a:lvl1pPr>
            <a:lvl2pPr marL="914400" lvl="1" indent="-361950" algn="l">
              <a:lnSpc>
                <a:spcPct val="90000"/>
              </a:lnSpc>
              <a:spcBef>
                <a:spcPts val="800"/>
              </a:spcBef>
              <a:spcAft>
                <a:spcPts val="0"/>
              </a:spcAft>
              <a:buSzPts val="2100"/>
              <a:buChar char="○"/>
              <a:defRPr/>
            </a:lvl2pPr>
            <a:lvl3pPr marL="1371600" lvl="2" indent="-361950" algn="l">
              <a:lnSpc>
                <a:spcPct val="90000"/>
              </a:lnSpc>
              <a:spcBef>
                <a:spcPts val="800"/>
              </a:spcBef>
              <a:spcAft>
                <a:spcPts val="0"/>
              </a:spcAft>
              <a:buSzPts val="2100"/>
              <a:buChar char="■"/>
              <a:defRPr/>
            </a:lvl3pPr>
            <a:lvl4pPr marL="1828800" lvl="3" indent="-361950" algn="l">
              <a:lnSpc>
                <a:spcPct val="90000"/>
              </a:lnSpc>
              <a:spcBef>
                <a:spcPts val="800"/>
              </a:spcBef>
              <a:spcAft>
                <a:spcPts val="0"/>
              </a:spcAft>
              <a:buSzPts val="2100"/>
              <a:buChar char="●"/>
              <a:defRPr/>
            </a:lvl4pPr>
            <a:lvl5pPr marL="2286000" lvl="4" indent="-361950" algn="l">
              <a:lnSpc>
                <a:spcPct val="90000"/>
              </a:lnSpc>
              <a:spcBef>
                <a:spcPts val="800"/>
              </a:spcBef>
              <a:spcAft>
                <a:spcPts val="0"/>
              </a:spcAft>
              <a:buSzPts val="2100"/>
              <a:buChar char="○"/>
              <a:defRPr/>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86" name="Google Shape;86;p22"/>
          <p:cNvSpPr txBox="1">
            <a:spLocks noGrp="1"/>
          </p:cNvSpPr>
          <p:nvPr>
            <p:ph type="sldNum" idx="12"/>
          </p:nvPr>
        </p:nvSpPr>
        <p:spPr>
          <a:xfrm>
            <a:off x="8018057" y="4506275"/>
            <a:ext cx="497100" cy="186300"/>
          </a:xfrm>
          <a:prstGeom prst="rect">
            <a:avLst/>
          </a:prstGeom>
          <a:noFill/>
          <a:ln>
            <a:noFill/>
          </a:ln>
        </p:spPr>
        <p:txBody>
          <a:bodyPr spcFirstLastPara="1" wrap="square" lIns="34250" tIns="34250" rIns="34250" bIns="34250" anchor="ctr" anchorCtr="0">
            <a:noAutofit/>
          </a:bodyPr>
          <a:lstStyle>
            <a:lvl1pPr marL="0" lvl="0" indent="0" algn="r">
              <a:lnSpc>
                <a:spcPct val="100000"/>
              </a:lnSpc>
              <a:spcBef>
                <a:spcPts val="0"/>
              </a:spcBef>
              <a:spcAft>
                <a:spcPts val="0"/>
              </a:spcAft>
              <a:buClr>
                <a:srgbClr val="888888"/>
              </a:buClr>
              <a:buSzPts val="900"/>
              <a:buFont typeface="Calibri"/>
              <a:buNone/>
              <a:defRPr sz="900" b="0" i="0">
                <a:solidFill>
                  <a:srgbClr val="888888"/>
                </a:solidFill>
                <a:latin typeface="Roboto Light" panose="02000000000000000000" pitchFamily="2" charset="0"/>
                <a:ea typeface="Roboto Light" panose="02000000000000000000" pitchFamily="2" charset="0"/>
                <a:cs typeface="Calibri"/>
                <a:sym typeface="Calibri"/>
              </a:defRPr>
            </a:lvl1pPr>
            <a:lvl2pPr marL="0" lvl="1"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9pPr>
          </a:lstStyle>
          <a:p>
            <a:fld id="{00000000-1234-1234-1234-123412341234}" type="slidenum">
              <a:rPr lang="en" smtClean="0"/>
              <a:pPr/>
              <a:t>‹#›</a:t>
            </a:fld>
            <a:endParaRPr lang="en" dirty="0">
              <a:latin typeface="Roboto Light"/>
              <a:ea typeface="Roboto Light"/>
              <a:cs typeface="Roboto Light"/>
              <a:sym typeface="Roboto Light"/>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87"/>
        <p:cNvGrpSpPr/>
        <p:nvPr/>
      </p:nvGrpSpPr>
      <p:grpSpPr>
        <a:xfrm>
          <a:off x="0" y="0"/>
          <a:ext cx="0" cy="0"/>
          <a:chOff x="0" y="0"/>
          <a:chExt cx="0" cy="0"/>
        </a:xfrm>
      </p:grpSpPr>
      <p:sp>
        <p:nvSpPr>
          <p:cNvPr id="88" name="Google Shape;88;p23"/>
          <p:cNvSpPr txBox="1">
            <a:spLocks noGrp="1"/>
          </p:cNvSpPr>
          <p:nvPr>
            <p:ph type="title"/>
          </p:nvPr>
        </p:nvSpPr>
        <p:spPr>
          <a:xfrm>
            <a:off x="629840" y="342900"/>
            <a:ext cx="2949179" cy="1200150"/>
          </a:xfrm>
          <a:prstGeom prst="rect">
            <a:avLst/>
          </a:prstGeom>
          <a:noFill/>
          <a:ln>
            <a:noFill/>
          </a:ln>
        </p:spPr>
        <p:txBody>
          <a:bodyPr spcFirstLastPara="1" wrap="square" lIns="34250" tIns="34250" rIns="34250" bIns="34250" anchor="b" anchorCtr="0">
            <a:noAutofit/>
          </a:bodyPr>
          <a:lstStyle>
            <a:lvl1pPr lvl="0" algn="l">
              <a:lnSpc>
                <a:spcPct val="90000"/>
              </a:lnSpc>
              <a:spcBef>
                <a:spcPts val="0"/>
              </a:spcBef>
              <a:spcAft>
                <a:spcPts val="0"/>
              </a:spcAft>
              <a:buClr>
                <a:srgbClr val="000000"/>
              </a:buClr>
              <a:buSzPts val="2400"/>
              <a:buFont typeface="Calibri"/>
              <a:buChar char="●"/>
              <a:defRPr sz="2400" b="0" i="0">
                <a:latin typeface="Roboto Light" panose="02000000000000000000" pitchFamily="2" charset="0"/>
                <a:ea typeface="Roboto Light" panose="02000000000000000000" pitchFamily="2" charset="0"/>
              </a:defRPr>
            </a:lvl1pPr>
            <a:lvl2pPr lvl="1" algn="l">
              <a:lnSpc>
                <a:spcPct val="90000"/>
              </a:lnSpc>
              <a:spcBef>
                <a:spcPts val="0"/>
              </a:spcBef>
              <a:spcAft>
                <a:spcPts val="0"/>
              </a:spcAft>
              <a:buClr>
                <a:srgbClr val="000000"/>
              </a:buClr>
              <a:buSzPts val="1400"/>
              <a:buChar char="○"/>
              <a:defRPr/>
            </a:lvl2pPr>
            <a:lvl3pPr lvl="2" algn="l">
              <a:lnSpc>
                <a:spcPct val="90000"/>
              </a:lnSpc>
              <a:spcBef>
                <a:spcPts val="0"/>
              </a:spcBef>
              <a:spcAft>
                <a:spcPts val="0"/>
              </a:spcAft>
              <a:buClr>
                <a:srgbClr val="000000"/>
              </a:buClr>
              <a:buSzPts val="1400"/>
              <a:buChar char="■"/>
              <a:defRPr/>
            </a:lvl3pPr>
            <a:lvl4pPr lvl="3" algn="l">
              <a:lnSpc>
                <a:spcPct val="90000"/>
              </a:lnSpc>
              <a:spcBef>
                <a:spcPts val="0"/>
              </a:spcBef>
              <a:spcAft>
                <a:spcPts val="0"/>
              </a:spcAft>
              <a:buClr>
                <a:srgbClr val="000000"/>
              </a:buClr>
              <a:buSzPts val="1400"/>
              <a:buChar char="●"/>
              <a:defRPr/>
            </a:lvl4pPr>
            <a:lvl5pPr lvl="4" algn="l">
              <a:lnSpc>
                <a:spcPct val="90000"/>
              </a:lnSpc>
              <a:spcBef>
                <a:spcPts val="0"/>
              </a:spcBef>
              <a:spcAft>
                <a:spcPts val="0"/>
              </a:spcAft>
              <a:buClr>
                <a:srgbClr val="000000"/>
              </a:buClr>
              <a:buSzPts val="1400"/>
              <a:buChar char="○"/>
              <a:defRPr/>
            </a:lvl5pPr>
            <a:lvl6pPr lvl="5" algn="l">
              <a:lnSpc>
                <a:spcPct val="90000"/>
              </a:lnSpc>
              <a:spcBef>
                <a:spcPts val="0"/>
              </a:spcBef>
              <a:spcAft>
                <a:spcPts val="0"/>
              </a:spcAft>
              <a:buClr>
                <a:srgbClr val="000000"/>
              </a:buClr>
              <a:buSzPts val="1400"/>
              <a:buChar char="■"/>
              <a:defRPr/>
            </a:lvl6pPr>
            <a:lvl7pPr lvl="6" algn="l">
              <a:lnSpc>
                <a:spcPct val="90000"/>
              </a:lnSpc>
              <a:spcBef>
                <a:spcPts val="0"/>
              </a:spcBef>
              <a:spcAft>
                <a:spcPts val="0"/>
              </a:spcAft>
              <a:buClr>
                <a:srgbClr val="000000"/>
              </a:buClr>
              <a:buSzPts val="1400"/>
              <a:buChar char="●"/>
              <a:defRPr/>
            </a:lvl7pPr>
            <a:lvl8pPr lvl="7" algn="l">
              <a:lnSpc>
                <a:spcPct val="90000"/>
              </a:lnSpc>
              <a:spcBef>
                <a:spcPts val="0"/>
              </a:spcBef>
              <a:spcAft>
                <a:spcPts val="0"/>
              </a:spcAft>
              <a:buClr>
                <a:srgbClr val="000000"/>
              </a:buClr>
              <a:buSzPts val="1400"/>
              <a:buChar char="○"/>
              <a:defRPr/>
            </a:lvl8pPr>
            <a:lvl9pPr lvl="8" algn="l">
              <a:lnSpc>
                <a:spcPct val="90000"/>
              </a:lnSpc>
              <a:spcBef>
                <a:spcPts val="0"/>
              </a:spcBef>
              <a:spcAft>
                <a:spcPts val="0"/>
              </a:spcAft>
              <a:buClr>
                <a:srgbClr val="000000"/>
              </a:buClr>
              <a:buSzPts val="1400"/>
              <a:buChar char="■"/>
              <a:defRPr/>
            </a:lvl9pPr>
          </a:lstStyle>
          <a:p>
            <a:endParaRPr dirty="0"/>
          </a:p>
        </p:txBody>
      </p:sp>
      <p:sp>
        <p:nvSpPr>
          <p:cNvPr id="89" name="Google Shape;89;p23"/>
          <p:cNvSpPr>
            <a:spLocks noGrp="1"/>
          </p:cNvSpPr>
          <p:nvPr>
            <p:ph type="pic" idx="2"/>
          </p:nvPr>
        </p:nvSpPr>
        <p:spPr>
          <a:xfrm>
            <a:off x="3887390" y="740569"/>
            <a:ext cx="4629151" cy="3655219"/>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Roboto Light" panose="02000000000000000000" pitchFamily="2" charset="0"/>
                <a:ea typeface="Roboto Light" panose="02000000000000000000" pitchFamily="2" charset="0"/>
                <a:cs typeface="Calibri"/>
                <a:sym typeface="Calibri"/>
              </a:defRPr>
            </a:lvl1pPr>
            <a:lvl2pPr marR="0" lvl="1"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2pPr>
            <a:lvl3pPr marR="0" lvl="2"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3pPr>
            <a:lvl4pPr marR="0" lvl="3"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4pPr>
            <a:lvl5pPr marR="0" lvl="4"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5pPr>
            <a:lvl6pPr marR="0" lvl="5"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6pPr>
            <a:lvl7pPr marR="0" lvl="6"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7pPr>
            <a:lvl8pPr marR="0" lvl="7"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8pPr>
            <a:lvl9pPr marR="0" lvl="8"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9pPr>
          </a:lstStyle>
          <a:p>
            <a:endParaRPr dirty="0"/>
          </a:p>
        </p:txBody>
      </p:sp>
      <p:sp>
        <p:nvSpPr>
          <p:cNvPr id="90" name="Google Shape;90;p23"/>
          <p:cNvSpPr txBox="1">
            <a:spLocks noGrp="1"/>
          </p:cNvSpPr>
          <p:nvPr>
            <p:ph type="body" idx="1"/>
          </p:nvPr>
        </p:nvSpPr>
        <p:spPr>
          <a:xfrm>
            <a:off x="629840" y="1543050"/>
            <a:ext cx="2949179" cy="2858691"/>
          </a:xfrm>
          <a:prstGeom prst="rect">
            <a:avLst/>
          </a:prstGeom>
          <a:noFill/>
          <a:ln>
            <a:noFill/>
          </a:ln>
        </p:spPr>
        <p:txBody>
          <a:bodyPr spcFirstLastPara="1" wrap="square" lIns="34250" tIns="34250" rIns="34250" bIns="34250" anchor="t" anchorCtr="0">
            <a:noAutofit/>
          </a:bodyPr>
          <a:lstStyle>
            <a:lvl1pPr marL="457200" lvl="0" indent="-228600" algn="l">
              <a:lnSpc>
                <a:spcPct val="90000"/>
              </a:lnSpc>
              <a:spcBef>
                <a:spcPts val="800"/>
              </a:spcBef>
              <a:spcAft>
                <a:spcPts val="0"/>
              </a:spcAft>
              <a:buClr>
                <a:srgbClr val="000000"/>
              </a:buClr>
              <a:buSzPts val="1200"/>
              <a:buFont typeface="Calibri"/>
              <a:buNone/>
              <a:defRPr sz="1200" b="0" i="0">
                <a:latin typeface="Roboto Light" panose="02000000000000000000" pitchFamily="2" charset="0"/>
                <a:ea typeface="Roboto Light" panose="02000000000000000000" pitchFamily="2" charset="0"/>
              </a:defRPr>
            </a:lvl1pPr>
            <a:lvl2pPr marL="914400" lvl="1" indent="-228600" algn="l">
              <a:lnSpc>
                <a:spcPct val="90000"/>
              </a:lnSpc>
              <a:spcBef>
                <a:spcPts val="800"/>
              </a:spcBef>
              <a:spcAft>
                <a:spcPts val="0"/>
              </a:spcAft>
              <a:buClr>
                <a:srgbClr val="000000"/>
              </a:buClr>
              <a:buSzPts val="1200"/>
              <a:buFont typeface="Calibri"/>
              <a:buNone/>
              <a:defRPr sz="1200"/>
            </a:lvl2pPr>
            <a:lvl3pPr marL="1371600" lvl="2" indent="-228600" algn="l">
              <a:lnSpc>
                <a:spcPct val="90000"/>
              </a:lnSpc>
              <a:spcBef>
                <a:spcPts val="800"/>
              </a:spcBef>
              <a:spcAft>
                <a:spcPts val="0"/>
              </a:spcAft>
              <a:buClr>
                <a:srgbClr val="000000"/>
              </a:buClr>
              <a:buSzPts val="1200"/>
              <a:buFont typeface="Calibri"/>
              <a:buNone/>
              <a:defRPr sz="1200"/>
            </a:lvl3pPr>
            <a:lvl4pPr marL="1828800" lvl="3" indent="-228600" algn="l">
              <a:lnSpc>
                <a:spcPct val="90000"/>
              </a:lnSpc>
              <a:spcBef>
                <a:spcPts val="800"/>
              </a:spcBef>
              <a:spcAft>
                <a:spcPts val="0"/>
              </a:spcAft>
              <a:buClr>
                <a:srgbClr val="000000"/>
              </a:buClr>
              <a:buSzPts val="1200"/>
              <a:buFont typeface="Calibri"/>
              <a:buNone/>
              <a:defRPr sz="1200"/>
            </a:lvl4pPr>
            <a:lvl5pPr marL="2286000" lvl="4" indent="-228600" algn="l">
              <a:lnSpc>
                <a:spcPct val="90000"/>
              </a:lnSpc>
              <a:spcBef>
                <a:spcPts val="800"/>
              </a:spcBef>
              <a:spcAft>
                <a:spcPts val="0"/>
              </a:spcAft>
              <a:buClr>
                <a:srgbClr val="000000"/>
              </a:buClr>
              <a:buSzPts val="1200"/>
              <a:buFont typeface="Calibri"/>
              <a:buNone/>
              <a:defRPr sz="1200"/>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91" name="Google Shape;91;p23"/>
          <p:cNvSpPr txBox="1">
            <a:spLocks noGrp="1"/>
          </p:cNvSpPr>
          <p:nvPr>
            <p:ph type="sldNum" idx="12"/>
          </p:nvPr>
        </p:nvSpPr>
        <p:spPr>
          <a:xfrm>
            <a:off x="8018057" y="4506275"/>
            <a:ext cx="497100" cy="186300"/>
          </a:xfrm>
          <a:prstGeom prst="rect">
            <a:avLst/>
          </a:prstGeom>
          <a:noFill/>
          <a:ln>
            <a:noFill/>
          </a:ln>
        </p:spPr>
        <p:txBody>
          <a:bodyPr spcFirstLastPara="1" wrap="square" lIns="34250" tIns="34250" rIns="34250" bIns="34250" anchor="ctr" anchorCtr="0">
            <a:noAutofit/>
          </a:bodyPr>
          <a:lstStyle>
            <a:lvl1pPr marL="0" lvl="0" indent="0" algn="r">
              <a:lnSpc>
                <a:spcPct val="100000"/>
              </a:lnSpc>
              <a:spcBef>
                <a:spcPts val="0"/>
              </a:spcBef>
              <a:spcAft>
                <a:spcPts val="0"/>
              </a:spcAft>
              <a:buClr>
                <a:srgbClr val="888888"/>
              </a:buClr>
              <a:buSzPts val="900"/>
              <a:buFont typeface="Calibri"/>
              <a:buNone/>
              <a:defRPr sz="900" b="0" i="0">
                <a:solidFill>
                  <a:srgbClr val="888888"/>
                </a:solidFill>
                <a:latin typeface="Roboto Light" panose="02000000000000000000" pitchFamily="2" charset="0"/>
                <a:ea typeface="Roboto Light" panose="02000000000000000000" pitchFamily="2" charset="0"/>
                <a:cs typeface="Calibri"/>
                <a:sym typeface="Calibri"/>
              </a:defRPr>
            </a:lvl1pPr>
            <a:lvl2pPr marL="0" lvl="1"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9pPr>
          </a:lstStyle>
          <a:p>
            <a:fld id="{00000000-1234-1234-1234-123412341234}" type="slidenum">
              <a:rPr lang="en" smtClean="0"/>
              <a:pPr/>
              <a:t>‹#›</a:t>
            </a:fld>
            <a:endParaRPr lang="en" dirty="0">
              <a:latin typeface="Roboto Light"/>
              <a:ea typeface="Roboto Light"/>
              <a:cs typeface="Roboto Light"/>
              <a:sym typeface="Roboto Ligh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b="0" i="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dirty="0"/>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92"/>
        <p:cNvGrpSpPr/>
        <p:nvPr/>
      </p:nvGrpSpPr>
      <p:grpSpPr>
        <a:xfrm>
          <a:off x="0" y="0"/>
          <a:ext cx="0" cy="0"/>
          <a:chOff x="0" y="0"/>
          <a:chExt cx="0" cy="0"/>
        </a:xfrm>
      </p:grpSpPr>
      <p:sp>
        <p:nvSpPr>
          <p:cNvPr id="93" name="Google Shape;93;p24"/>
          <p:cNvSpPr txBox="1">
            <a:spLocks noGrp="1"/>
          </p:cNvSpPr>
          <p:nvPr>
            <p:ph type="title"/>
          </p:nvPr>
        </p:nvSpPr>
        <p:spPr>
          <a:xfrm>
            <a:off x="628650" y="273844"/>
            <a:ext cx="7886700" cy="994172"/>
          </a:xfrm>
          <a:prstGeom prst="rect">
            <a:avLst/>
          </a:prstGeom>
          <a:noFill/>
          <a:ln>
            <a:noFill/>
          </a:ln>
        </p:spPr>
        <p:txBody>
          <a:bodyPr spcFirstLastPara="1" wrap="square" lIns="34250" tIns="34250" rIns="34250" bIns="34250" anchor="ctr" anchorCtr="0">
            <a:noAutofit/>
          </a:bodyPr>
          <a:lstStyle>
            <a:lvl1pPr lvl="0" algn="l">
              <a:lnSpc>
                <a:spcPct val="90000"/>
              </a:lnSpc>
              <a:spcBef>
                <a:spcPts val="0"/>
              </a:spcBef>
              <a:spcAft>
                <a:spcPts val="0"/>
              </a:spcAft>
              <a:buClr>
                <a:srgbClr val="000000"/>
              </a:buClr>
              <a:buSzPts val="1400"/>
              <a:buChar char="●"/>
              <a:defRPr b="0" i="0">
                <a:latin typeface="Roboto Light" panose="02000000000000000000" pitchFamily="2" charset="0"/>
                <a:ea typeface="Roboto Light" panose="02000000000000000000" pitchFamily="2" charset="0"/>
              </a:defRPr>
            </a:lvl1pPr>
            <a:lvl2pPr lvl="1" algn="l">
              <a:lnSpc>
                <a:spcPct val="90000"/>
              </a:lnSpc>
              <a:spcBef>
                <a:spcPts val="0"/>
              </a:spcBef>
              <a:spcAft>
                <a:spcPts val="0"/>
              </a:spcAft>
              <a:buClr>
                <a:srgbClr val="000000"/>
              </a:buClr>
              <a:buSzPts val="1400"/>
              <a:buChar char="○"/>
              <a:defRPr/>
            </a:lvl2pPr>
            <a:lvl3pPr lvl="2" algn="l">
              <a:lnSpc>
                <a:spcPct val="90000"/>
              </a:lnSpc>
              <a:spcBef>
                <a:spcPts val="0"/>
              </a:spcBef>
              <a:spcAft>
                <a:spcPts val="0"/>
              </a:spcAft>
              <a:buClr>
                <a:srgbClr val="000000"/>
              </a:buClr>
              <a:buSzPts val="1400"/>
              <a:buChar char="■"/>
              <a:defRPr/>
            </a:lvl3pPr>
            <a:lvl4pPr lvl="3" algn="l">
              <a:lnSpc>
                <a:spcPct val="90000"/>
              </a:lnSpc>
              <a:spcBef>
                <a:spcPts val="0"/>
              </a:spcBef>
              <a:spcAft>
                <a:spcPts val="0"/>
              </a:spcAft>
              <a:buClr>
                <a:srgbClr val="000000"/>
              </a:buClr>
              <a:buSzPts val="1400"/>
              <a:buChar char="●"/>
              <a:defRPr/>
            </a:lvl4pPr>
            <a:lvl5pPr lvl="4" algn="l">
              <a:lnSpc>
                <a:spcPct val="90000"/>
              </a:lnSpc>
              <a:spcBef>
                <a:spcPts val="0"/>
              </a:spcBef>
              <a:spcAft>
                <a:spcPts val="0"/>
              </a:spcAft>
              <a:buClr>
                <a:srgbClr val="000000"/>
              </a:buClr>
              <a:buSzPts val="1400"/>
              <a:buChar char="○"/>
              <a:defRPr/>
            </a:lvl5pPr>
            <a:lvl6pPr lvl="5" algn="l">
              <a:lnSpc>
                <a:spcPct val="90000"/>
              </a:lnSpc>
              <a:spcBef>
                <a:spcPts val="0"/>
              </a:spcBef>
              <a:spcAft>
                <a:spcPts val="0"/>
              </a:spcAft>
              <a:buClr>
                <a:srgbClr val="000000"/>
              </a:buClr>
              <a:buSzPts val="1400"/>
              <a:buChar char="■"/>
              <a:defRPr/>
            </a:lvl6pPr>
            <a:lvl7pPr lvl="6" algn="l">
              <a:lnSpc>
                <a:spcPct val="90000"/>
              </a:lnSpc>
              <a:spcBef>
                <a:spcPts val="0"/>
              </a:spcBef>
              <a:spcAft>
                <a:spcPts val="0"/>
              </a:spcAft>
              <a:buClr>
                <a:srgbClr val="000000"/>
              </a:buClr>
              <a:buSzPts val="1400"/>
              <a:buChar char="●"/>
              <a:defRPr/>
            </a:lvl7pPr>
            <a:lvl8pPr lvl="7" algn="l">
              <a:lnSpc>
                <a:spcPct val="90000"/>
              </a:lnSpc>
              <a:spcBef>
                <a:spcPts val="0"/>
              </a:spcBef>
              <a:spcAft>
                <a:spcPts val="0"/>
              </a:spcAft>
              <a:buClr>
                <a:srgbClr val="000000"/>
              </a:buClr>
              <a:buSzPts val="1400"/>
              <a:buChar char="○"/>
              <a:defRPr/>
            </a:lvl8pPr>
            <a:lvl9pPr lvl="8" algn="l">
              <a:lnSpc>
                <a:spcPct val="90000"/>
              </a:lnSpc>
              <a:spcBef>
                <a:spcPts val="0"/>
              </a:spcBef>
              <a:spcAft>
                <a:spcPts val="0"/>
              </a:spcAft>
              <a:buClr>
                <a:srgbClr val="000000"/>
              </a:buClr>
              <a:buSzPts val="1400"/>
              <a:buChar char="■"/>
              <a:defRPr/>
            </a:lvl9pPr>
          </a:lstStyle>
          <a:p>
            <a:endParaRPr dirty="0"/>
          </a:p>
        </p:txBody>
      </p:sp>
      <p:sp>
        <p:nvSpPr>
          <p:cNvPr id="94" name="Google Shape;94;p24"/>
          <p:cNvSpPr txBox="1">
            <a:spLocks noGrp="1"/>
          </p:cNvSpPr>
          <p:nvPr>
            <p:ph type="body" idx="1"/>
          </p:nvPr>
        </p:nvSpPr>
        <p:spPr>
          <a:xfrm rot="5400000">
            <a:off x="2940247" y="-942380"/>
            <a:ext cx="3263504" cy="7886701"/>
          </a:xfrm>
          <a:prstGeom prst="rect">
            <a:avLst/>
          </a:prstGeom>
          <a:noFill/>
          <a:ln>
            <a:noFill/>
          </a:ln>
        </p:spPr>
        <p:txBody>
          <a:bodyPr spcFirstLastPara="1" wrap="square" lIns="34250" tIns="34250" rIns="34250" bIns="34250" anchor="t" anchorCtr="0">
            <a:noAutofit/>
          </a:bodyPr>
          <a:lstStyle>
            <a:lvl1pPr marL="457200" lvl="0" indent="-361950" algn="l">
              <a:lnSpc>
                <a:spcPct val="90000"/>
              </a:lnSpc>
              <a:spcBef>
                <a:spcPts val="800"/>
              </a:spcBef>
              <a:spcAft>
                <a:spcPts val="0"/>
              </a:spcAft>
              <a:buSzPts val="2100"/>
              <a:buChar char="●"/>
              <a:defRPr b="0" i="0">
                <a:latin typeface="Roboto Light" panose="02000000000000000000" pitchFamily="2" charset="0"/>
                <a:ea typeface="Roboto Light" panose="02000000000000000000" pitchFamily="2" charset="0"/>
              </a:defRPr>
            </a:lvl1pPr>
            <a:lvl2pPr marL="914400" lvl="1" indent="-361950" algn="l">
              <a:lnSpc>
                <a:spcPct val="90000"/>
              </a:lnSpc>
              <a:spcBef>
                <a:spcPts val="800"/>
              </a:spcBef>
              <a:spcAft>
                <a:spcPts val="0"/>
              </a:spcAft>
              <a:buSzPts val="2100"/>
              <a:buChar char="○"/>
              <a:defRPr/>
            </a:lvl2pPr>
            <a:lvl3pPr marL="1371600" lvl="2" indent="-361950" algn="l">
              <a:lnSpc>
                <a:spcPct val="90000"/>
              </a:lnSpc>
              <a:spcBef>
                <a:spcPts val="800"/>
              </a:spcBef>
              <a:spcAft>
                <a:spcPts val="0"/>
              </a:spcAft>
              <a:buSzPts val="2100"/>
              <a:buChar char="■"/>
              <a:defRPr/>
            </a:lvl3pPr>
            <a:lvl4pPr marL="1828800" lvl="3" indent="-361950" algn="l">
              <a:lnSpc>
                <a:spcPct val="90000"/>
              </a:lnSpc>
              <a:spcBef>
                <a:spcPts val="800"/>
              </a:spcBef>
              <a:spcAft>
                <a:spcPts val="0"/>
              </a:spcAft>
              <a:buSzPts val="2100"/>
              <a:buChar char="●"/>
              <a:defRPr/>
            </a:lvl4pPr>
            <a:lvl5pPr marL="2286000" lvl="4" indent="-361950" algn="l">
              <a:lnSpc>
                <a:spcPct val="90000"/>
              </a:lnSpc>
              <a:spcBef>
                <a:spcPts val="800"/>
              </a:spcBef>
              <a:spcAft>
                <a:spcPts val="0"/>
              </a:spcAft>
              <a:buSzPts val="2100"/>
              <a:buChar char="○"/>
              <a:defRPr/>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95" name="Google Shape;95;p24"/>
          <p:cNvSpPr txBox="1">
            <a:spLocks noGrp="1"/>
          </p:cNvSpPr>
          <p:nvPr>
            <p:ph type="sldNum" idx="12"/>
          </p:nvPr>
        </p:nvSpPr>
        <p:spPr>
          <a:xfrm>
            <a:off x="8018057" y="4506275"/>
            <a:ext cx="497100" cy="186300"/>
          </a:xfrm>
          <a:prstGeom prst="rect">
            <a:avLst/>
          </a:prstGeom>
          <a:noFill/>
          <a:ln>
            <a:noFill/>
          </a:ln>
        </p:spPr>
        <p:txBody>
          <a:bodyPr spcFirstLastPara="1" wrap="square" lIns="34250" tIns="34250" rIns="34250" bIns="34250" anchor="ctr" anchorCtr="0">
            <a:noAutofit/>
          </a:bodyPr>
          <a:lstStyle>
            <a:lvl1pPr marL="0" lvl="0" indent="0" algn="r">
              <a:lnSpc>
                <a:spcPct val="100000"/>
              </a:lnSpc>
              <a:spcBef>
                <a:spcPts val="0"/>
              </a:spcBef>
              <a:spcAft>
                <a:spcPts val="0"/>
              </a:spcAft>
              <a:buClr>
                <a:srgbClr val="888888"/>
              </a:buClr>
              <a:buSzPts val="900"/>
              <a:buFont typeface="Calibri"/>
              <a:buNone/>
              <a:defRPr sz="900" b="0" i="0">
                <a:solidFill>
                  <a:srgbClr val="888888"/>
                </a:solidFill>
                <a:latin typeface="Roboto Light" panose="02000000000000000000" pitchFamily="2" charset="0"/>
                <a:ea typeface="Roboto Light" panose="02000000000000000000" pitchFamily="2" charset="0"/>
                <a:cs typeface="Calibri"/>
                <a:sym typeface="Calibri"/>
              </a:defRPr>
            </a:lvl1pPr>
            <a:lvl2pPr marL="0" lvl="1"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9pPr>
          </a:lstStyle>
          <a:p>
            <a:fld id="{00000000-1234-1234-1234-123412341234}" type="slidenum">
              <a:rPr lang="en" smtClean="0"/>
              <a:pPr/>
              <a:t>‹#›</a:t>
            </a:fld>
            <a:endParaRPr lang="en" dirty="0">
              <a:latin typeface="Roboto Light"/>
              <a:ea typeface="Roboto Light"/>
              <a:cs typeface="Roboto Light"/>
              <a:sym typeface="Roboto Light"/>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96"/>
        <p:cNvGrpSpPr/>
        <p:nvPr/>
      </p:nvGrpSpPr>
      <p:grpSpPr>
        <a:xfrm>
          <a:off x="0" y="0"/>
          <a:ext cx="0" cy="0"/>
          <a:chOff x="0" y="0"/>
          <a:chExt cx="0" cy="0"/>
        </a:xfrm>
      </p:grpSpPr>
      <p:sp>
        <p:nvSpPr>
          <p:cNvPr id="97" name="Google Shape;97;p25"/>
          <p:cNvSpPr txBox="1">
            <a:spLocks noGrp="1"/>
          </p:cNvSpPr>
          <p:nvPr>
            <p:ph type="title"/>
          </p:nvPr>
        </p:nvSpPr>
        <p:spPr>
          <a:xfrm rot="5400000">
            <a:off x="5350073" y="1467445"/>
            <a:ext cx="4358879" cy="1971676"/>
          </a:xfrm>
          <a:prstGeom prst="rect">
            <a:avLst/>
          </a:prstGeom>
          <a:noFill/>
          <a:ln>
            <a:noFill/>
          </a:ln>
        </p:spPr>
        <p:txBody>
          <a:bodyPr spcFirstLastPara="1" wrap="square" lIns="34250" tIns="34250" rIns="34250" bIns="34250" anchor="ctr" anchorCtr="0">
            <a:noAutofit/>
          </a:bodyPr>
          <a:lstStyle>
            <a:lvl1pPr lvl="0" algn="l">
              <a:lnSpc>
                <a:spcPct val="90000"/>
              </a:lnSpc>
              <a:spcBef>
                <a:spcPts val="0"/>
              </a:spcBef>
              <a:spcAft>
                <a:spcPts val="0"/>
              </a:spcAft>
              <a:buClr>
                <a:srgbClr val="000000"/>
              </a:buClr>
              <a:buSzPts val="1400"/>
              <a:buChar char="●"/>
              <a:defRPr b="0" i="0">
                <a:latin typeface="Roboto Light" panose="02000000000000000000" pitchFamily="2" charset="0"/>
                <a:ea typeface="Roboto Light" panose="02000000000000000000" pitchFamily="2" charset="0"/>
              </a:defRPr>
            </a:lvl1pPr>
            <a:lvl2pPr lvl="1" algn="l">
              <a:lnSpc>
                <a:spcPct val="90000"/>
              </a:lnSpc>
              <a:spcBef>
                <a:spcPts val="0"/>
              </a:spcBef>
              <a:spcAft>
                <a:spcPts val="0"/>
              </a:spcAft>
              <a:buClr>
                <a:srgbClr val="000000"/>
              </a:buClr>
              <a:buSzPts val="1400"/>
              <a:buChar char="○"/>
              <a:defRPr/>
            </a:lvl2pPr>
            <a:lvl3pPr lvl="2" algn="l">
              <a:lnSpc>
                <a:spcPct val="90000"/>
              </a:lnSpc>
              <a:spcBef>
                <a:spcPts val="0"/>
              </a:spcBef>
              <a:spcAft>
                <a:spcPts val="0"/>
              </a:spcAft>
              <a:buClr>
                <a:srgbClr val="000000"/>
              </a:buClr>
              <a:buSzPts val="1400"/>
              <a:buChar char="■"/>
              <a:defRPr/>
            </a:lvl3pPr>
            <a:lvl4pPr lvl="3" algn="l">
              <a:lnSpc>
                <a:spcPct val="90000"/>
              </a:lnSpc>
              <a:spcBef>
                <a:spcPts val="0"/>
              </a:spcBef>
              <a:spcAft>
                <a:spcPts val="0"/>
              </a:spcAft>
              <a:buClr>
                <a:srgbClr val="000000"/>
              </a:buClr>
              <a:buSzPts val="1400"/>
              <a:buChar char="●"/>
              <a:defRPr/>
            </a:lvl4pPr>
            <a:lvl5pPr lvl="4" algn="l">
              <a:lnSpc>
                <a:spcPct val="90000"/>
              </a:lnSpc>
              <a:spcBef>
                <a:spcPts val="0"/>
              </a:spcBef>
              <a:spcAft>
                <a:spcPts val="0"/>
              </a:spcAft>
              <a:buClr>
                <a:srgbClr val="000000"/>
              </a:buClr>
              <a:buSzPts val="1400"/>
              <a:buChar char="○"/>
              <a:defRPr/>
            </a:lvl5pPr>
            <a:lvl6pPr lvl="5" algn="l">
              <a:lnSpc>
                <a:spcPct val="90000"/>
              </a:lnSpc>
              <a:spcBef>
                <a:spcPts val="0"/>
              </a:spcBef>
              <a:spcAft>
                <a:spcPts val="0"/>
              </a:spcAft>
              <a:buClr>
                <a:srgbClr val="000000"/>
              </a:buClr>
              <a:buSzPts val="1400"/>
              <a:buChar char="■"/>
              <a:defRPr/>
            </a:lvl6pPr>
            <a:lvl7pPr lvl="6" algn="l">
              <a:lnSpc>
                <a:spcPct val="90000"/>
              </a:lnSpc>
              <a:spcBef>
                <a:spcPts val="0"/>
              </a:spcBef>
              <a:spcAft>
                <a:spcPts val="0"/>
              </a:spcAft>
              <a:buClr>
                <a:srgbClr val="000000"/>
              </a:buClr>
              <a:buSzPts val="1400"/>
              <a:buChar char="●"/>
              <a:defRPr/>
            </a:lvl7pPr>
            <a:lvl8pPr lvl="7" algn="l">
              <a:lnSpc>
                <a:spcPct val="90000"/>
              </a:lnSpc>
              <a:spcBef>
                <a:spcPts val="0"/>
              </a:spcBef>
              <a:spcAft>
                <a:spcPts val="0"/>
              </a:spcAft>
              <a:buClr>
                <a:srgbClr val="000000"/>
              </a:buClr>
              <a:buSzPts val="1400"/>
              <a:buChar char="○"/>
              <a:defRPr/>
            </a:lvl8pPr>
            <a:lvl9pPr lvl="8" algn="l">
              <a:lnSpc>
                <a:spcPct val="90000"/>
              </a:lnSpc>
              <a:spcBef>
                <a:spcPts val="0"/>
              </a:spcBef>
              <a:spcAft>
                <a:spcPts val="0"/>
              </a:spcAft>
              <a:buClr>
                <a:srgbClr val="000000"/>
              </a:buClr>
              <a:buSzPts val="1400"/>
              <a:buChar char="■"/>
              <a:defRPr/>
            </a:lvl9pPr>
          </a:lstStyle>
          <a:p>
            <a:endParaRPr dirty="0"/>
          </a:p>
        </p:txBody>
      </p:sp>
      <p:sp>
        <p:nvSpPr>
          <p:cNvPr id="98" name="Google Shape;98;p25"/>
          <p:cNvSpPr txBox="1">
            <a:spLocks noGrp="1"/>
          </p:cNvSpPr>
          <p:nvPr>
            <p:ph type="body" idx="1"/>
          </p:nvPr>
        </p:nvSpPr>
        <p:spPr>
          <a:xfrm rot="5400000">
            <a:off x="1349573" y="-447080"/>
            <a:ext cx="4358879" cy="5800726"/>
          </a:xfrm>
          <a:prstGeom prst="rect">
            <a:avLst/>
          </a:prstGeom>
          <a:noFill/>
          <a:ln>
            <a:noFill/>
          </a:ln>
        </p:spPr>
        <p:txBody>
          <a:bodyPr spcFirstLastPara="1" wrap="square" lIns="34250" tIns="34250" rIns="34250" bIns="34250" anchor="t" anchorCtr="0">
            <a:noAutofit/>
          </a:bodyPr>
          <a:lstStyle>
            <a:lvl1pPr marL="457200" lvl="0" indent="-361950" algn="l">
              <a:lnSpc>
                <a:spcPct val="90000"/>
              </a:lnSpc>
              <a:spcBef>
                <a:spcPts val="800"/>
              </a:spcBef>
              <a:spcAft>
                <a:spcPts val="0"/>
              </a:spcAft>
              <a:buSzPts val="2100"/>
              <a:buChar char="●"/>
              <a:defRPr b="0" i="0">
                <a:latin typeface="Roboto Light" panose="02000000000000000000" pitchFamily="2" charset="0"/>
                <a:ea typeface="Roboto Light" panose="02000000000000000000" pitchFamily="2" charset="0"/>
              </a:defRPr>
            </a:lvl1pPr>
            <a:lvl2pPr marL="914400" lvl="1" indent="-361950" algn="l">
              <a:lnSpc>
                <a:spcPct val="90000"/>
              </a:lnSpc>
              <a:spcBef>
                <a:spcPts val="800"/>
              </a:spcBef>
              <a:spcAft>
                <a:spcPts val="0"/>
              </a:spcAft>
              <a:buSzPts val="2100"/>
              <a:buChar char="○"/>
              <a:defRPr/>
            </a:lvl2pPr>
            <a:lvl3pPr marL="1371600" lvl="2" indent="-361950" algn="l">
              <a:lnSpc>
                <a:spcPct val="90000"/>
              </a:lnSpc>
              <a:spcBef>
                <a:spcPts val="800"/>
              </a:spcBef>
              <a:spcAft>
                <a:spcPts val="0"/>
              </a:spcAft>
              <a:buSzPts val="2100"/>
              <a:buChar char="■"/>
              <a:defRPr/>
            </a:lvl3pPr>
            <a:lvl4pPr marL="1828800" lvl="3" indent="-361950" algn="l">
              <a:lnSpc>
                <a:spcPct val="90000"/>
              </a:lnSpc>
              <a:spcBef>
                <a:spcPts val="800"/>
              </a:spcBef>
              <a:spcAft>
                <a:spcPts val="0"/>
              </a:spcAft>
              <a:buSzPts val="2100"/>
              <a:buChar char="●"/>
              <a:defRPr/>
            </a:lvl4pPr>
            <a:lvl5pPr marL="2286000" lvl="4" indent="-361950" algn="l">
              <a:lnSpc>
                <a:spcPct val="90000"/>
              </a:lnSpc>
              <a:spcBef>
                <a:spcPts val="800"/>
              </a:spcBef>
              <a:spcAft>
                <a:spcPts val="0"/>
              </a:spcAft>
              <a:buSzPts val="2100"/>
              <a:buChar char="○"/>
              <a:defRPr/>
            </a:lvl5pPr>
            <a:lvl6pPr marL="2743200" lvl="5" indent="-361950" algn="l">
              <a:lnSpc>
                <a:spcPct val="90000"/>
              </a:lnSpc>
              <a:spcBef>
                <a:spcPts val="800"/>
              </a:spcBef>
              <a:spcAft>
                <a:spcPts val="0"/>
              </a:spcAft>
              <a:buSzPts val="2100"/>
              <a:buChar char="■"/>
              <a:defRPr/>
            </a:lvl6pPr>
            <a:lvl7pPr marL="3200400" lvl="6" indent="-361950" algn="l">
              <a:lnSpc>
                <a:spcPct val="90000"/>
              </a:lnSpc>
              <a:spcBef>
                <a:spcPts val="800"/>
              </a:spcBef>
              <a:spcAft>
                <a:spcPts val="0"/>
              </a:spcAft>
              <a:buSzPts val="2100"/>
              <a:buChar char="●"/>
              <a:defRPr/>
            </a:lvl7pPr>
            <a:lvl8pPr marL="3657600" lvl="7" indent="-361950" algn="l">
              <a:lnSpc>
                <a:spcPct val="90000"/>
              </a:lnSpc>
              <a:spcBef>
                <a:spcPts val="800"/>
              </a:spcBef>
              <a:spcAft>
                <a:spcPts val="0"/>
              </a:spcAft>
              <a:buSzPts val="2100"/>
              <a:buChar char="○"/>
              <a:defRPr/>
            </a:lvl8pPr>
            <a:lvl9pPr marL="4114800" lvl="8" indent="-361950" algn="l">
              <a:lnSpc>
                <a:spcPct val="90000"/>
              </a:lnSpc>
              <a:spcBef>
                <a:spcPts val="800"/>
              </a:spcBef>
              <a:spcAft>
                <a:spcPts val="0"/>
              </a:spcAft>
              <a:buSzPts val="2100"/>
              <a:buChar char="■"/>
              <a:defRPr/>
            </a:lvl9pPr>
          </a:lstStyle>
          <a:p>
            <a:endParaRPr dirty="0"/>
          </a:p>
        </p:txBody>
      </p:sp>
      <p:sp>
        <p:nvSpPr>
          <p:cNvPr id="99" name="Google Shape;99;p25"/>
          <p:cNvSpPr txBox="1">
            <a:spLocks noGrp="1"/>
          </p:cNvSpPr>
          <p:nvPr>
            <p:ph type="sldNum" idx="12"/>
          </p:nvPr>
        </p:nvSpPr>
        <p:spPr>
          <a:xfrm>
            <a:off x="8018057" y="4506275"/>
            <a:ext cx="497100" cy="186300"/>
          </a:xfrm>
          <a:prstGeom prst="rect">
            <a:avLst/>
          </a:prstGeom>
          <a:noFill/>
          <a:ln>
            <a:noFill/>
          </a:ln>
        </p:spPr>
        <p:txBody>
          <a:bodyPr spcFirstLastPara="1" wrap="square" lIns="34250" tIns="34250" rIns="34250" bIns="34250" anchor="ctr" anchorCtr="0">
            <a:noAutofit/>
          </a:bodyPr>
          <a:lstStyle>
            <a:lvl1pPr marL="0" lvl="0" indent="0" algn="r">
              <a:lnSpc>
                <a:spcPct val="100000"/>
              </a:lnSpc>
              <a:spcBef>
                <a:spcPts val="0"/>
              </a:spcBef>
              <a:spcAft>
                <a:spcPts val="0"/>
              </a:spcAft>
              <a:buClr>
                <a:srgbClr val="888888"/>
              </a:buClr>
              <a:buSzPts val="900"/>
              <a:buFont typeface="Calibri"/>
              <a:buNone/>
              <a:defRPr sz="900" b="0" i="0">
                <a:solidFill>
                  <a:srgbClr val="888888"/>
                </a:solidFill>
                <a:latin typeface="Roboto Light" panose="02000000000000000000" pitchFamily="2" charset="0"/>
                <a:ea typeface="Roboto Light" panose="02000000000000000000" pitchFamily="2" charset="0"/>
                <a:cs typeface="Calibri"/>
                <a:sym typeface="Calibri"/>
              </a:defRPr>
            </a:lvl1pPr>
            <a:lvl2pPr marL="0" lvl="1"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900"/>
              <a:buFont typeface="Calibri"/>
              <a:buNone/>
              <a:defRPr sz="900">
                <a:solidFill>
                  <a:srgbClr val="888888"/>
                </a:solidFill>
                <a:latin typeface="Calibri"/>
                <a:ea typeface="Calibri"/>
                <a:cs typeface="Calibri"/>
                <a:sym typeface="Calibri"/>
              </a:defRPr>
            </a:lvl9pPr>
          </a:lstStyle>
          <a:p>
            <a:fld id="{00000000-1234-1234-1234-123412341234}" type="slidenum">
              <a:rPr lang="en" smtClean="0"/>
              <a:pPr/>
              <a:t>‹#›</a:t>
            </a:fld>
            <a:endParaRPr lang="en" dirty="0">
              <a:latin typeface="Roboto Light"/>
              <a:ea typeface="Roboto Light"/>
              <a:cs typeface="Roboto Light"/>
              <a:sym typeface="Roboto Light"/>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0"/>
        <p:cNvGrpSpPr/>
        <p:nvPr/>
      </p:nvGrpSpPr>
      <p:grpSpPr>
        <a:xfrm>
          <a:off x="0" y="0"/>
          <a:ext cx="0" cy="0"/>
          <a:chOff x="0" y="0"/>
          <a:chExt cx="0" cy="0"/>
        </a:xfrm>
      </p:grpSpPr>
      <p:sp>
        <p:nvSpPr>
          <p:cNvPr id="101" name="Google Shape;101;p2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b="0" i="0">
                <a:latin typeface="Roboto Light" panose="02000000000000000000" pitchFamily="2" charset="0"/>
                <a:ea typeface="Roboto Light" panose="02000000000000000000" pitchFamily="2" charset="0"/>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dirty="0"/>
          </a:p>
        </p:txBody>
      </p:sp>
      <p:sp>
        <p:nvSpPr>
          <p:cNvPr id="102" name="Google Shape;102;p2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b="0" i="0">
                <a:latin typeface="Roboto Light" panose="02000000000000000000" pitchFamily="2" charset="0"/>
                <a:ea typeface="Roboto Light" panose="02000000000000000000" pitchFamily="2" charset="0"/>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dirty="0"/>
          </a:p>
        </p:txBody>
      </p:sp>
      <p:sp>
        <p:nvSpPr>
          <p:cNvPr id="103" name="Google Shape;103;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b="0" i="0">
                <a:latin typeface="Roboto Light" panose="02000000000000000000" pitchFamily="2" charset="0"/>
                <a:ea typeface="Roboto Light" panose="02000000000000000000" pitchFamily="2" charset="0"/>
              </a:defRPr>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lang="en-US" dirty="0"/>
          </a:p>
        </p:txBody>
      </p:sp>
      <p:sp>
        <p:nvSpPr>
          <p:cNvPr id="104" name="Google Shape;104;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sz="1100" b="0" i="0">
                <a:latin typeface="Roboto Light" panose="02000000000000000000" pitchFamily="2" charset="0"/>
                <a:ea typeface="Roboto Light" panose="02000000000000000000" pitchFamily="2" charset="0"/>
              </a:defRPr>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lang="en-US" dirty="0"/>
          </a:p>
        </p:txBody>
      </p:sp>
      <p:sp>
        <p:nvSpPr>
          <p:cNvPr id="105" name="Google Shape;105;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Roboto Light" panose="02000000000000000000" pitchFamily="2" charset="0"/>
                <a:ea typeface="Roboto Light" panose="02000000000000000000" pitchFamily="2" charset="0"/>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b="0" i="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b="0" i="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dirty="0"/>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b="0" i="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b="0" i="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b="0" i="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b="0" i="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b="0" i="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dirty="0"/>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b="0" i="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b="0" i="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dirty="0">
              <a:latin typeface="Roboto Light" panose="02000000000000000000" pitchFamily="2" charset="0"/>
              <a:ea typeface="Roboto Light" panose="02000000000000000000" pitchFamily="2" charset="0"/>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b="0" i="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dirty="0"/>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b="0" i="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dirty="0"/>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b="0" i="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dirty="0"/>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b="0" i="0"/>
            </a:lvl1pPr>
          </a:lstStyle>
          <a:p>
            <a:endParaRPr dirty="0"/>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b="0" i="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b="0" i="0">
                <a:solidFill>
                  <a:schemeClr val="dk2"/>
                </a:solidFill>
                <a:latin typeface="Roboto Light" panose="02000000000000000000" pitchFamily="2" charset="0"/>
                <a:ea typeface="Roboto Light" panose="02000000000000000000" pitchFamily="2" charset="0"/>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Roboto Light" panose="02000000000000000000" pitchFamily="2" charset="0"/>
          <a:ea typeface="Roboto Light" panose="02000000000000000000"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Roboto Light" panose="02000000000000000000" pitchFamily="2" charset="0"/>
          <a:ea typeface="Roboto Light" panose="02000000000000000000"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8462005" y="4797823"/>
            <a:ext cx="497100" cy="186300"/>
          </a:xfrm>
          <a:prstGeom prst="rect">
            <a:avLst/>
          </a:prstGeom>
          <a:noFill/>
          <a:ln>
            <a:noFill/>
          </a:ln>
        </p:spPr>
        <p:txBody>
          <a:bodyPr spcFirstLastPara="1" wrap="square" lIns="34250" tIns="34250" rIns="34250" bIns="3425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i="0" u="none" strike="noStrike" cap="none">
                <a:solidFill>
                  <a:srgbClr val="888888"/>
                </a:solidFill>
                <a:latin typeface="Roboto Light"/>
                <a:ea typeface="Roboto Light"/>
                <a:cs typeface="Roboto Light"/>
                <a:sym typeface="Roboto Light"/>
              </a:defRPr>
            </a:lvl1pPr>
            <a:lvl2pPr marL="0" marR="0" lvl="1" indent="0" algn="r" rtl="0">
              <a:lnSpc>
                <a:spcPct val="100000"/>
              </a:lnSpc>
              <a:spcBef>
                <a:spcPts val="0"/>
              </a:spcBef>
              <a:spcAft>
                <a:spcPts val="0"/>
              </a:spcAft>
              <a:buClr>
                <a:srgbClr val="888888"/>
              </a:buClr>
              <a:buSzPts val="900"/>
              <a:buFont typeface="Calibri"/>
              <a:buNone/>
              <a:defRPr sz="900" i="0" u="none" strike="noStrike" cap="none">
                <a:solidFill>
                  <a:srgbClr val="888888"/>
                </a:solidFill>
                <a:latin typeface="Roboto Light"/>
                <a:ea typeface="Roboto Light"/>
                <a:cs typeface="Roboto Light"/>
                <a:sym typeface="Roboto Light"/>
              </a:defRPr>
            </a:lvl2pPr>
            <a:lvl3pPr marL="0" marR="0" lvl="2" indent="0" algn="r" rtl="0">
              <a:lnSpc>
                <a:spcPct val="100000"/>
              </a:lnSpc>
              <a:spcBef>
                <a:spcPts val="0"/>
              </a:spcBef>
              <a:spcAft>
                <a:spcPts val="0"/>
              </a:spcAft>
              <a:buClr>
                <a:srgbClr val="888888"/>
              </a:buClr>
              <a:buSzPts val="900"/>
              <a:buFont typeface="Calibri"/>
              <a:buNone/>
              <a:defRPr sz="900" i="0" u="none" strike="noStrike" cap="none">
                <a:solidFill>
                  <a:srgbClr val="888888"/>
                </a:solidFill>
                <a:latin typeface="Roboto Light"/>
                <a:ea typeface="Roboto Light"/>
                <a:cs typeface="Roboto Light"/>
                <a:sym typeface="Roboto Light"/>
              </a:defRPr>
            </a:lvl3pPr>
            <a:lvl4pPr marL="0" marR="0" lvl="3" indent="0" algn="r" rtl="0">
              <a:lnSpc>
                <a:spcPct val="100000"/>
              </a:lnSpc>
              <a:spcBef>
                <a:spcPts val="0"/>
              </a:spcBef>
              <a:spcAft>
                <a:spcPts val="0"/>
              </a:spcAft>
              <a:buClr>
                <a:srgbClr val="888888"/>
              </a:buClr>
              <a:buSzPts val="900"/>
              <a:buFont typeface="Calibri"/>
              <a:buNone/>
              <a:defRPr sz="900" i="0" u="none" strike="noStrike" cap="none">
                <a:solidFill>
                  <a:srgbClr val="888888"/>
                </a:solidFill>
                <a:latin typeface="Roboto Light"/>
                <a:ea typeface="Roboto Light"/>
                <a:cs typeface="Roboto Light"/>
                <a:sym typeface="Roboto Light"/>
              </a:defRPr>
            </a:lvl4pPr>
            <a:lvl5pPr marL="0" marR="0" lvl="4" indent="0" algn="r" rtl="0">
              <a:lnSpc>
                <a:spcPct val="100000"/>
              </a:lnSpc>
              <a:spcBef>
                <a:spcPts val="0"/>
              </a:spcBef>
              <a:spcAft>
                <a:spcPts val="0"/>
              </a:spcAft>
              <a:buClr>
                <a:srgbClr val="888888"/>
              </a:buClr>
              <a:buSzPts val="900"/>
              <a:buFont typeface="Calibri"/>
              <a:buNone/>
              <a:defRPr sz="900" i="0" u="none" strike="noStrike" cap="none">
                <a:solidFill>
                  <a:srgbClr val="888888"/>
                </a:solidFill>
                <a:latin typeface="Roboto Light"/>
                <a:ea typeface="Roboto Light"/>
                <a:cs typeface="Roboto Light"/>
                <a:sym typeface="Roboto Light"/>
              </a:defRPr>
            </a:lvl5pPr>
            <a:lvl6pPr marL="0" marR="0" lvl="5" indent="0" algn="r" rtl="0">
              <a:lnSpc>
                <a:spcPct val="100000"/>
              </a:lnSpc>
              <a:spcBef>
                <a:spcPts val="0"/>
              </a:spcBef>
              <a:spcAft>
                <a:spcPts val="0"/>
              </a:spcAft>
              <a:buClr>
                <a:srgbClr val="888888"/>
              </a:buClr>
              <a:buSzPts val="900"/>
              <a:buFont typeface="Calibri"/>
              <a:buNone/>
              <a:defRPr sz="900" i="0" u="none" strike="noStrike" cap="none">
                <a:solidFill>
                  <a:srgbClr val="888888"/>
                </a:solidFill>
                <a:latin typeface="Roboto Light"/>
                <a:ea typeface="Roboto Light"/>
                <a:cs typeface="Roboto Light"/>
                <a:sym typeface="Roboto Light"/>
              </a:defRPr>
            </a:lvl6pPr>
            <a:lvl7pPr marL="0" marR="0" lvl="6" indent="0" algn="r" rtl="0">
              <a:lnSpc>
                <a:spcPct val="100000"/>
              </a:lnSpc>
              <a:spcBef>
                <a:spcPts val="0"/>
              </a:spcBef>
              <a:spcAft>
                <a:spcPts val="0"/>
              </a:spcAft>
              <a:buClr>
                <a:srgbClr val="888888"/>
              </a:buClr>
              <a:buSzPts val="900"/>
              <a:buFont typeface="Calibri"/>
              <a:buNone/>
              <a:defRPr sz="900" i="0" u="none" strike="noStrike" cap="none">
                <a:solidFill>
                  <a:srgbClr val="888888"/>
                </a:solidFill>
                <a:latin typeface="Roboto Light"/>
                <a:ea typeface="Roboto Light"/>
                <a:cs typeface="Roboto Light"/>
                <a:sym typeface="Roboto Light"/>
              </a:defRPr>
            </a:lvl7pPr>
            <a:lvl8pPr marL="0" marR="0" lvl="7" indent="0" algn="r" rtl="0">
              <a:lnSpc>
                <a:spcPct val="100000"/>
              </a:lnSpc>
              <a:spcBef>
                <a:spcPts val="0"/>
              </a:spcBef>
              <a:spcAft>
                <a:spcPts val="0"/>
              </a:spcAft>
              <a:buClr>
                <a:srgbClr val="888888"/>
              </a:buClr>
              <a:buSzPts val="900"/>
              <a:buFont typeface="Calibri"/>
              <a:buNone/>
              <a:defRPr sz="900" i="0" u="none" strike="noStrike" cap="none">
                <a:solidFill>
                  <a:srgbClr val="888888"/>
                </a:solidFill>
                <a:latin typeface="Roboto Light"/>
                <a:ea typeface="Roboto Light"/>
                <a:cs typeface="Roboto Light"/>
                <a:sym typeface="Roboto Light"/>
              </a:defRPr>
            </a:lvl8pPr>
            <a:lvl9pPr marL="0" marR="0" lvl="8" indent="0" algn="r" rtl="0">
              <a:lnSpc>
                <a:spcPct val="100000"/>
              </a:lnSpc>
              <a:spcBef>
                <a:spcPts val="0"/>
              </a:spcBef>
              <a:spcAft>
                <a:spcPts val="0"/>
              </a:spcAft>
              <a:buClr>
                <a:srgbClr val="888888"/>
              </a:buClr>
              <a:buSzPts val="900"/>
              <a:buFont typeface="Calibri"/>
              <a:buNone/>
              <a:defRPr sz="900" i="0" u="none" strike="noStrike" cap="none">
                <a:solidFill>
                  <a:srgbClr val="888888"/>
                </a:solidFill>
                <a:latin typeface="Roboto Light"/>
                <a:ea typeface="Roboto Light"/>
                <a:cs typeface="Roboto Light"/>
                <a:sym typeface="Roboto Light"/>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chart" Target="../charts/chart6.xml"/><Relationship Id="rId4" Type="http://schemas.openxmlformats.org/officeDocument/2006/relationships/chart" Target="../charts/chart5.xml"/></Relationships>
</file>

<file path=ppt/slides/_rels/slide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a:extLst>
            <a:ext uri="{FF2B5EF4-FFF2-40B4-BE49-F238E27FC236}">
              <a16:creationId xmlns:a16="http://schemas.microsoft.com/office/drawing/2014/main" id="{9CBEAFCF-586A-47A7-B01D-C36A7DD4D894}"/>
            </a:ext>
          </a:extLst>
        </p:cNvPr>
        <p:cNvGrpSpPr/>
        <p:nvPr/>
      </p:nvGrpSpPr>
      <p:grpSpPr>
        <a:xfrm>
          <a:off x="0" y="0"/>
          <a:ext cx="0" cy="0"/>
          <a:chOff x="0" y="0"/>
          <a:chExt cx="0" cy="0"/>
        </a:xfrm>
      </p:grpSpPr>
      <p:sp>
        <p:nvSpPr>
          <p:cNvPr id="18" name="Google Shape;157;p31">
            <a:extLst>
              <a:ext uri="{FF2B5EF4-FFF2-40B4-BE49-F238E27FC236}">
                <a16:creationId xmlns:a16="http://schemas.microsoft.com/office/drawing/2014/main" id="{47A0069A-6AE4-EB25-3BFC-0920BCD9C065}"/>
              </a:ext>
            </a:extLst>
          </p:cNvPr>
          <p:cNvSpPr txBox="1">
            <a:spLocks noGrp="1"/>
          </p:cNvSpPr>
          <p:nvPr>
            <p:ph type="sldNum" idx="12"/>
          </p:nvPr>
        </p:nvSpPr>
        <p:spPr>
          <a:xfrm>
            <a:off x="8659513" y="4731150"/>
            <a:ext cx="295172" cy="177000"/>
          </a:xfrm>
          <a:prstGeom prst="rect">
            <a:avLst/>
          </a:prstGeom>
        </p:spPr>
        <p:txBody>
          <a:bodyPr spcFirstLastPara="1" wrap="square" lIns="34250" tIns="34250" rIns="34250" bIns="34250" anchor="ctr" anchorCtr="0">
            <a:noAutofit/>
          </a:bodyPr>
          <a:lstStyle/>
          <a:p>
            <a:pPr marL="0" marR="0" lvl="0" indent="0" algn="r" defTabSz="914400" rtl="0" eaLnBrk="1" fontAlgn="auto" latinLnBrk="0" hangingPunct="1">
              <a:lnSpc>
                <a:spcPct val="100000"/>
              </a:lnSpc>
              <a:spcBef>
                <a:spcPts val="0"/>
              </a:spcBef>
              <a:spcAft>
                <a:spcPts val="0"/>
              </a:spcAft>
              <a:buClr>
                <a:srgbClr val="888888"/>
              </a:buClr>
              <a:buSzPts val="900"/>
              <a:buFont typeface="Calibri"/>
              <a:buNone/>
              <a:tabLst/>
              <a:defRPr/>
            </a:pPr>
            <a:fld id="{00000000-1234-1234-1234-123412341234}" type="slidenum">
              <a:rPr kumimoji="0" lang="en" sz="900" b="0" i="0" u="none" strike="noStrike" kern="0" cap="none" spc="0" normalizeH="0" baseline="0" noProof="0">
                <a:ln>
                  <a:noFill/>
                </a:ln>
                <a:solidFill>
                  <a:srgbClr val="888888"/>
                </a:solidFill>
                <a:effectLst/>
                <a:uLnTx/>
                <a:uFillTx/>
                <a:latin typeface="Roboto Light"/>
                <a:ea typeface="Roboto Light"/>
                <a:sym typeface="Roboto Light"/>
              </a:rPr>
              <a:pPr marL="0" marR="0" lvl="0" indent="0" algn="r" defTabSz="914400" rtl="0" eaLnBrk="1" fontAlgn="auto" latinLnBrk="0" hangingPunct="1">
                <a:lnSpc>
                  <a:spcPct val="100000"/>
                </a:lnSpc>
                <a:spcBef>
                  <a:spcPts val="0"/>
                </a:spcBef>
                <a:spcAft>
                  <a:spcPts val="0"/>
                </a:spcAft>
                <a:buClr>
                  <a:srgbClr val="888888"/>
                </a:buClr>
                <a:buSzPts val="900"/>
                <a:buFont typeface="Calibri"/>
                <a:buNone/>
                <a:tabLst/>
                <a:defRPr/>
              </a:pPr>
              <a:t>1</a:t>
            </a:fld>
            <a:endParaRPr kumimoji="0" sz="900" b="0" i="0" u="none" strike="noStrike" kern="0" cap="none" spc="0" normalizeH="0" baseline="0" noProof="0" dirty="0">
              <a:ln>
                <a:noFill/>
              </a:ln>
              <a:solidFill>
                <a:srgbClr val="888888"/>
              </a:solidFill>
              <a:effectLst/>
              <a:uLnTx/>
              <a:uFillTx/>
              <a:latin typeface="Roboto Light"/>
              <a:ea typeface="Roboto Light"/>
              <a:sym typeface="Roboto Light"/>
            </a:endParaRPr>
          </a:p>
        </p:txBody>
      </p:sp>
      <p:sp>
        <p:nvSpPr>
          <p:cNvPr id="2" name="TextBox 1">
            <a:extLst>
              <a:ext uri="{FF2B5EF4-FFF2-40B4-BE49-F238E27FC236}">
                <a16:creationId xmlns:a16="http://schemas.microsoft.com/office/drawing/2014/main" id="{35361E33-E9D8-071A-95F9-B745AFCE2C4E}"/>
              </a:ext>
            </a:extLst>
          </p:cNvPr>
          <p:cNvSpPr txBox="1"/>
          <p:nvPr/>
        </p:nvSpPr>
        <p:spPr>
          <a:xfrm>
            <a:off x="1072938" y="4719622"/>
            <a:ext cx="6858710" cy="200055"/>
          </a:xfrm>
          <a:prstGeom prst="rect">
            <a:avLst/>
          </a:prstGeom>
          <a:noFill/>
        </p:spPr>
        <p:txBody>
          <a:bodyPr wrap="square" rtlCol="0">
            <a:spAutoFit/>
          </a:bodyPr>
          <a:lstStyle/>
          <a:p>
            <a:pPr defTabSz="685800">
              <a:buClrTx/>
              <a:defRPr/>
            </a:pPr>
            <a:r>
              <a:rPr lang="en-US" sz="700" kern="1200" dirty="0">
                <a:solidFill>
                  <a:srgbClr val="FFFFFF">
                    <a:lumMod val="50000"/>
                  </a:srgbClr>
                </a:solidFill>
                <a:latin typeface="Roboto Light" panose="02000000000000000000" pitchFamily="2" charset="0"/>
                <a:ea typeface="Roboto Light" panose="02000000000000000000" pitchFamily="2" charset="0"/>
              </a:rPr>
              <a:t>How willing would you be to accept this free cleaning service in your own home?</a:t>
            </a:r>
          </a:p>
        </p:txBody>
      </p:sp>
      <p:sp>
        <p:nvSpPr>
          <p:cNvPr id="3" name="Rectangle 2">
            <a:extLst>
              <a:ext uri="{FF2B5EF4-FFF2-40B4-BE49-F238E27FC236}">
                <a16:creationId xmlns:a16="http://schemas.microsoft.com/office/drawing/2014/main" id="{5A63C91C-2A10-3322-7F04-C001CD7383F6}"/>
              </a:ext>
            </a:extLst>
          </p:cNvPr>
          <p:cNvSpPr/>
          <p:nvPr/>
        </p:nvSpPr>
        <p:spPr>
          <a:xfrm>
            <a:off x="1630317" y="1987424"/>
            <a:ext cx="5871175" cy="446276"/>
          </a:xfrm>
          <a:prstGeom prst="rect">
            <a:avLst/>
          </a:prstGeom>
        </p:spPr>
        <p:txBody>
          <a:bodyPr wrap="square" anchor="ctr">
            <a:spAutoFit/>
          </a:bodyPr>
          <a:lstStyle/>
          <a:p>
            <a:pPr lvl="0" algn="ctr">
              <a:defRPr/>
            </a:pPr>
            <a:r>
              <a:rPr lang="en-US" b="1" dirty="0">
                <a:latin typeface="Roboto Black" panose="02000000000000000000" pitchFamily="2" charset="0"/>
                <a:ea typeface="Roboto Black" panose="02000000000000000000" pitchFamily="2" charset="0"/>
              </a:rPr>
              <a:t>Willingness to Accept a Free In-Home Cleaning Service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1" u="none" strike="noStrike" kern="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cs typeface="Arial"/>
                <a:sym typeface="Arial"/>
              </a:rPr>
              <a:t>Showing % among US Adults</a:t>
            </a:r>
            <a:endParaRPr kumimoji="0" lang="en-US" sz="900" b="1" i="1" u="none" strike="noStrike" kern="0" cap="none" spc="0" normalizeH="0" baseline="0" noProof="0" dirty="0">
              <a:ln>
                <a:noFill/>
              </a:ln>
              <a:solidFill>
                <a:srgbClr val="000000"/>
              </a:solidFill>
              <a:effectLst/>
              <a:uLnTx/>
              <a:uFillTx/>
              <a:latin typeface="Roboto Black" panose="02000000000000000000" pitchFamily="2" charset="0"/>
              <a:ea typeface="Roboto Black" panose="02000000000000000000" pitchFamily="2" charset="0"/>
              <a:cs typeface="Arial"/>
              <a:sym typeface="Arial"/>
            </a:endParaRPr>
          </a:p>
        </p:txBody>
      </p:sp>
      <p:graphicFrame>
        <p:nvGraphicFramePr>
          <p:cNvPr id="5" name="Chart 4">
            <a:extLst>
              <a:ext uri="{FF2B5EF4-FFF2-40B4-BE49-F238E27FC236}">
                <a16:creationId xmlns:a16="http://schemas.microsoft.com/office/drawing/2014/main" id="{10DBFE50-307B-CC1B-4875-C25B716C3526}"/>
              </a:ext>
            </a:extLst>
          </p:cNvPr>
          <p:cNvGraphicFramePr/>
          <p:nvPr>
            <p:extLst>
              <p:ext uri="{D42A27DB-BD31-4B8C-83A1-F6EECF244321}">
                <p14:modId xmlns:p14="http://schemas.microsoft.com/office/powerpoint/2010/main" val="2240691633"/>
              </p:ext>
            </p:extLst>
          </p:nvPr>
        </p:nvGraphicFramePr>
        <p:xfrm>
          <a:off x="1371600" y="2646700"/>
          <a:ext cx="6400800" cy="1828800"/>
        </p:xfrm>
        <a:graphic>
          <a:graphicData uri="http://schemas.openxmlformats.org/drawingml/2006/chart">
            <c:chart xmlns:c="http://schemas.openxmlformats.org/drawingml/2006/chart" xmlns:r="http://schemas.openxmlformats.org/officeDocument/2006/relationships" r:id="rId3"/>
          </a:graphicData>
        </a:graphic>
      </p:graphicFrame>
      <p:sp>
        <p:nvSpPr>
          <p:cNvPr id="25" name="TextBox 24">
            <a:extLst>
              <a:ext uri="{FF2B5EF4-FFF2-40B4-BE49-F238E27FC236}">
                <a16:creationId xmlns:a16="http://schemas.microsoft.com/office/drawing/2014/main" id="{D5512610-646E-1DC5-A158-D73D0F303D24}"/>
              </a:ext>
            </a:extLst>
          </p:cNvPr>
          <p:cNvSpPr txBox="1"/>
          <p:nvPr/>
        </p:nvSpPr>
        <p:spPr>
          <a:xfrm>
            <a:off x="2252335" y="4364578"/>
            <a:ext cx="574196" cy="338554"/>
          </a:xfrm>
          <a:prstGeom prst="rect">
            <a:avLst/>
          </a:prstGeom>
          <a:noFill/>
        </p:spPr>
        <p:txBody>
          <a:bodyPr wrap="none" rtlCol="0" anchor="ctr">
            <a:spAutoFit/>
          </a:bodyPr>
          <a:lstStyle/>
          <a:p>
            <a:pPr algn="ctr"/>
            <a:r>
              <a:rPr lang="en-US" sz="1600" b="1" dirty="0">
                <a:solidFill>
                  <a:schemeClr val="accent3">
                    <a:lumMod val="75000"/>
                  </a:schemeClr>
                </a:solidFill>
                <a:latin typeface="Roboto Black" panose="02000000000000000000" pitchFamily="2" charset="0"/>
                <a:ea typeface="Roboto Black" panose="02000000000000000000" pitchFamily="2" charset="0"/>
                <a:cs typeface="Roboto Black" panose="02000000000000000000" pitchFamily="2" charset="0"/>
              </a:rPr>
              <a:t>34%</a:t>
            </a:r>
          </a:p>
        </p:txBody>
      </p:sp>
      <p:sp>
        <p:nvSpPr>
          <p:cNvPr id="26" name="Right Brace 25">
            <a:extLst>
              <a:ext uri="{FF2B5EF4-FFF2-40B4-BE49-F238E27FC236}">
                <a16:creationId xmlns:a16="http://schemas.microsoft.com/office/drawing/2014/main" id="{1A7B549A-7B9E-5F7C-4639-299D8F733C2D}"/>
              </a:ext>
            </a:extLst>
          </p:cNvPr>
          <p:cNvSpPr/>
          <p:nvPr/>
        </p:nvSpPr>
        <p:spPr>
          <a:xfrm rot="5400000">
            <a:off x="2457993" y="3273147"/>
            <a:ext cx="158433" cy="2024438"/>
          </a:xfrm>
          <a:prstGeom prst="rightBrace">
            <a:avLst>
              <a:gd name="adj1" fmla="val 0"/>
              <a:gd name="adj2" fmla="val 50000"/>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3">
                  <a:lumMod val="75000"/>
                </a:schemeClr>
              </a:solidFill>
            </a:endParaRPr>
          </a:p>
        </p:txBody>
      </p:sp>
      <p:sp>
        <p:nvSpPr>
          <p:cNvPr id="27" name="TextBox 26">
            <a:extLst>
              <a:ext uri="{FF2B5EF4-FFF2-40B4-BE49-F238E27FC236}">
                <a16:creationId xmlns:a16="http://schemas.microsoft.com/office/drawing/2014/main" id="{14DD4CE1-5651-6EC7-214A-5977DE1452B3}"/>
              </a:ext>
            </a:extLst>
          </p:cNvPr>
          <p:cNvSpPr txBox="1"/>
          <p:nvPr/>
        </p:nvSpPr>
        <p:spPr>
          <a:xfrm>
            <a:off x="5484629" y="4364578"/>
            <a:ext cx="574196" cy="338554"/>
          </a:xfrm>
          <a:prstGeom prst="rect">
            <a:avLst/>
          </a:prstGeom>
          <a:noFill/>
        </p:spPr>
        <p:txBody>
          <a:bodyPr wrap="none" rtlCol="0" anchor="ctr">
            <a:spAutoFit/>
          </a:bodyPr>
          <a:lstStyle/>
          <a:p>
            <a:pPr algn="ctr"/>
            <a:r>
              <a:rPr lang="en-US" sz="1600" b="1" dirty="0">
                <a:solidFill>
                  <a:srgbClr val="002060"/>
                </a:solidFill>
                <a:latin typeface="Roboto Black" panose="02000000000000000000" pitchFamily="2" charset="0"/>
                <a:ea typeface="Roboto Black" panose="02000000000000000000" pitchFamily="2" charset="0"/>
                <a:cs typeface="Roboto Black" panose="02000000000000000000" pitchFamily="2" charset="0"/>
              </a:rPr>
              <a:t>48%</a:t>
            </a:r>
          </a:p>
        </p:txBody>
      </p:sp>
      <p:sp>
        <p:nvSpPr>
          <p:cNvPr id="31" name="Right Brace 30">
            <a:extLst>
              <a:ext uri="{FF2B5EF4-FFF2-40B4-BE49-F238E27FC236}">
                <a16:creationId xmlns:a16="http://schemas.microsoft.com/office/drawing/2014/main" id="{5EDEFDCC-DA45-6DD2-E7D9-3AEFCE12A868}"/>
              </a:ext>
            </a:extLst>
          </p:cNvPr>
          <p:cNvSpPr/>
          <p:nvPr/>
        </p:nvSpPr>
        <p:spPr>
          <a:xfrm rot="5400000">
            <a:off x="5697532" y="2820519"/>
            <a:ext cx="158432" cy="2929689"/>
          </a:xfrm>
          <a:prstGeom prst="rightBrace">
            <a:avLst>
              <a:gd name="adj1" fmla="val 0"/>
              <a:gd name="adj2" fmla="val 50000"/>
            </a:avLst>
          </a:prstGeom>
          <a:ln>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C00000"/>
              </a:solidFill>
            </a:endParaRPr>
          </a:p>
        </p:txBody>
      </p:sp>
      <p:sp>
        <p:nvSpPr>
          <p:cNvPr id="4" name="Rectangle 3">
            <a:extLst>
              <a:ext uri="{FF2B5EF4-FFF2-40B4-BE49-F238E27FC236}">
                <a16:creationId xmlns:a16="http://schemas.microsoft.com/office/drawing/2014/main" id="{B8E06AC4-7311-3FF1-095A-CDF616967ADE}"/>
              </a:ext>
            </a:extLst>
          </p:cNvPr>
          <p:cNvSpPr/>
          <p:nvPr/>
        </p:nvSpPr>
        <p:spPr>
          <a:xfrm>
            <a:off x="189315" y="794347"/>
            <a:ext cx="8765370" cy="307777"/>
          </a:xfrm>
          <a:prstGeom prst="rect">
            <a:avLst/>
          </a:prstGeom>
        </p:spPr>
        <p:txBody>
          <a:bodyPr wrap="square">
            <a:spAutoFit/>
          </a:bodyPr>
          <a:lstStyle/>
          <a:p>
            <a:pPr>
              <a:defRPr/>
            </a:pPr>
            <a:r>
              <a:rPr lang="en-US" dirty="0">
                <a:latin typeface="Roboto Light" panose="02000000000000000000" pitchFamily="2" charset="0"/>
                <a:ea typeface="Roboto Light" panose="02000000000000000000" pitchFamily="2" charset="0"/>
                <a:sym typeface="Roboto Black"/>
              </a:rPr>
              <a:t>Just over a third (34%) were willing to accept the free home cleaning, while 48% were unwilling.  </a:t>
            </a:r>
          </a:p>
        </p:txBody>
      </p:sp>
      <p:sp>
        <p:nvSpPr>
          <p:cNvPr id="8" name="Google Shape;144;p31">
            <a:extLst>
              <a:ext uri="{FF2B5EF4-FFF2-40B4-BE49-F238E27FC236}">
                <a16:creationId xmlns:a16="http://schemas.microsoft.com/office/drawing/2014/main" id="{07E72AFE-32F3-C92B-9B54-7CDD103560C5}"/>
              </a:ext>
            </a:extLst>
          </p:cNvPr>
          <p:cNvSpPr txBox="1">
            <a:spLocks/>
          </p:cNvSpPr>
          <p:nvPr/>
        </p:nvSpPr>
        <p:spPr>
          <a:xfrm>
            <a:off x="189315" y="214312"/>
            <a:ext cx="8765370" cy="669652"/>
          </a:xfrm>
          <a:prstGeom prst="rect">
            <a:avLst/>
          </a:prstGeom>
          <a:noFill/>
          <a:ln>
            <a:noFill/>
          </a:ln>
        </p:spPr>
        <p:txBody>
          <a:bodyPr spcFirstLastPara="1" wrap="square" lIns="34250" tIns="34250" rIns="34250" bIns="3425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SzPts val="2400"/>
              <a:defRPr/>
            </a:pPr>
            <a:r>
              <a:rPr lang="en-US" sz="2000" b="1" dirty="0">
                <a:latin typeface="Roboto Black"/>
                <a:ea typeface="Roboto Black"/>
                <a:cs typeface="Roboto Black"/>
                <a:sym typeface="Roboto Black"/>
              </a:rPr>
              <a:t>When offered, nearly half of US Adults would refuse a free home cleaning that is used to train robots to clean homes without human involvement</a:t>
            </a:r>
          </a:p>
        </p:txBody>
      </p:sp>
      <p:graphicFrame>
        <p:nvGraphicFramePr>
          <p:cNvPr id="9" name="Table 8">
            <a:extLst>
              <a:ext uri="{FF2B5EF4-FFF2-40B4-BE49-F238E27FC236}">
                <a16:creationId xmlns:a16="http://schemas.microsoft.com/office/drawing/2014/main" id="{754A1259-E790-3C2F-6163-41717DDE971C}"/>
              </a:ext>
            </a:extLst>
          </p:cNvPr>
          <p:cNvGraphicFramePr>
            <a:graphicFrameLocks noGrp="1"/>
          </p:cNvGraphicFramePr>
          <p:nvPr>
            <p:extLst>
              <p:ext uri="{D42A27DB-BD31-4B8C-83A1-F6EECF244321}">
                <p14:modId xmlns:p14="http://schemas.microsoft.com/office/powerpoint/2010/main" val="431892792"/>
              </p:ext>
            </p:extLst>
          </p:nvPr>
        </p:nvGraphicFramePr>
        <p:xfrm>
          <a:off x="1822704" y="2495681"/>
          <a:ext cx="5486400" cy="320040"/>
        </p:xfrm>
        <a:graphic>
          <a:graphicData uri="http://schemas.openxmlformats.org/drawingml/2006/table">
            <a:tbl>
              <a:tblPr/>
              <a:tblGrid>
                <a:gridCol w="914400">
                  <a:extLst>
                    <a:ext uri="{9D8B030D-6E8A-4147-A177-3AD203B41FA5}">
                      <a16:colId xmlns:a16="http://schemas.microsoft.com/office/drawing/2014/main" val="819822758"/>
                    </a:ext>
                  </a:extLst>
                </a:gridCol>
                <a:gridCol w="914400">
                  <a:extLst>
                    <a:ext uri="{9D8B030D-6E8A-4147-A177-3AD203B41FA5}">
                      <a16:colId xmlns:a16="http://schemas.microsoft.com/office/drawing/2014/main" val="3559605967"/>
                    </a:ext>
                  </a:extLst>
                </a:gridCol>
                <a:gridCol w="914400">
                  <a:extLst>
                    <a:ext uri="{9D8B030D-6E8A-4147-A177-3AD203B41FA5}">
                      <a16:colId xmlns:a16="http://schemas.microsoft.com/office/drawing/2014/main" val="879552296"/>
                    </a:ext>
                  </a:extLst>
                </a:gridCol>
                <a:gridCol w="914400">
                  <a:extLst>
                    <a:ext uri="{9D8B030D-6E8A-4147-A177-3AD203B41FA5}">
                      <a16:colId xmlns:a16="http://schemas.microsoft.com/office/drawing/2014/main" val="1880673568"/>
                    </a:ext>
                  </a:extLst>
                </a:gridCol>
                <a:gridCol w="914400">
                  <a:extLst>
                    <a:ext uri="{9D8B030D-6E8A-4147-A177-3AD203B41FA5}">
                      <a16:colId xmlns:a16="http://schemas.microsoft.com/office/drawing/2014/main" val="4259740378"/>
                    </a:ext>
                  </a:extLst>
                </a:gridCol>
                <a:gridCol w="914400">
                  <a:extLst>
                    <a:ext uri="{9D8B030D-6E8A-4147-A177-3AD203B41FA5}">
                      <a16:colId xmlns:a16="http://schemas.microsoft.com/office/drawing/2014/main" val="3212048859"/>
                    </a:ext>
                  </a:extLst>
                </a:gridCol>
              </a:tblGrid>
              <a:tr h="320040">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sz="8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Very Willing</a:t>
                      </a:r>
                    </a:p>
                  </a:txBody>
                  <a:tcPr marL="15342" marR="15342" marT="10478"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r>
                        <a:rPr lang="en-US" sz="8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Somewhat</a:t>
                      </a:r>
                    </a:p>
                    <a:p>
                      <a:pPr algn="ctr"/>
                      <a:r>
                        <a:rPr lang="en-US" sz="8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Willing</a:t>
                      </a:r>
                    </a:p>
                  </a:txBody>
                  <a:tcPr marL="15342" marR="15342" marT="10478"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en-US" sz="800" b="1" dirty="0">
                          <a:solidFill>
                            <a:schemeClr val="tx1"/>
                          </a:solidFill>
                          <a:latin typeface="Roboto Black" panose="02000000000000000000" pitchFamily="2" charset="0"/>
                          <a:ea typeface="Roboto Black" panose="02000000000000000000" pitchFamily="2" charset="0"/>
                          <a:cs typeface="Roboto Black" panose="02000000000000000000" pitchFamily="2" charset="0"/>
                        </a:rPr>
                        <a:t>Neither Willing Nor Unwilling </a:t>
                      </a:r>
                    </a:p>
                  </a:txBody>
                  <a:tcPr marL="15342" marR="15342" marT="10478"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EDED"/>
                    </a:solidFill>
                  </a:tcPr>
                </a:tc>
                <a:tc>
                  <a:txBody>
                    <a:bodyPr/>
                    <a:lstStyle/>
                    <a:p>
                      <a:pPr algn="ctr"/>
                      <a:r>
                        <a:rPr lang="en-US" sz="8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Somewhat</a:t>
                      </a:r>
                    </a:p>
                    <a:p>
                      <a:pPr algn="ctr"/>
                      <a:r>
                        <a:rPr lang="en-US" sz="8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Unwilling</a:t>
                      </a:r>
                    </a:p>
                  </a:txBody>
                  <a:tcPr marL="15342" marR="15342" marT="10478"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a:r>
                        <a:rPr lang="en-US" sz="8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Very</a:t>
                      </a:r>
                    </a:p>
                    <a:p>
                      <a:pPr algn="ctr"/>
                      <a:r>
                        <a:rPr lang="en-US" sz="800" b="1" dirty="0">
                          <a:solidFill>
                            <a:schemeClr val="bg1"/>
                          </a:solidFill>
                          <a:latin typeface="Roboto Black" panose="02000000000000000000" pitchFamily="2" charset="0"/>
                          <a:ea typeface="Roboto Black" panose="02000000000000000000" pitchFamily="2" charset="0"/>
                          <a:cs typeface="Roboto Black" panose="02000000000000000000" pitchFamily="2" charset="0"/>
                        </a:rPr>
                        <a:t>Unwilling</a:t>
                      </a:r>
                    </a:p>
                  </a:txBody>
                  <a:tcPr marL="15342" marR="15342" marT="10478"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sz="800" b="1" i="0" u="none" strike="noStrike" cap="none" dirty="0">
                          <a:solidFill>
                            <a:schemeClr val="bg1"/>
                          </a:solidFill>
                          <a:effectLst/>
                          <a:latin typeface="Roboto Black" panose="02000000000000000000" pitchFamily="2" charset="0"/>
                          <a:ea typeface="Roboto Black" panose="02000000000000000000" pitchFamily="2" charset="0"/>
                          <a:cs typeface="Roboto Black" panose="02000000000000000000" pitchFamily="2" charset="0"/>
                          <a:sym typeface="Arial"/>
                        </a:rPr>
                        <a:t>Not Sure</a:t>
                      </a:r>
                    </a:p>
                  </a:txBody>
                  <a:tcPr marL="15342" marR="15342" marT="10478"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E6E6E"/>
                    </a:solidFill>
                  </a:tcPr>
                </a:tc>
                <a:extLst>
                  <a:ext uri="{0D108BD9-81ED-4DB2-BD59-A6C34878D82A}">
                    <a16:rowId xmlns:a16="http://schemas.microsoft.com/office/drawing/2014/main" val="3953805661"/>
                  </a:ext>
                </a:extLst>
              </a:tr>
            </a:tbl>
          </a:graphicData>
        </a:graphic>
      </p:graphicFrame>
      <p:sp>
        <p:nvSpPr>
          <p:cNvPr id="7" name="Rectangle 6">
            <a:extLst>
              <a:ext uri="{FF2B5EF4-FFF2-40B4-BE49-F238E27FC236}">
                <a16:creationId xmlns:a16="http://schemas.microsoft.com/office/drawing/2014/main" id="{AACEBAA1-79A5-EDB4-5CFD-6AB72303820F}"/>
              </a:ext>
            </a:extLst>
          </p:cNvPr>
          <p:cNvSpPr/>
          <p:nvPr/>
        </p:nvSpPr>
        <p:spPr>
          <a:xfrm>
            <a:off x="329784" y="1240133"/>
            <a:ext cx="8477315" cy="600559"/>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latin typeface="Roboto" panose="02000000000000000000" pitchFamily="2" charset="0"/>
                <a:ea typeface="Roboto" panose="02000000000000000000" pitchFamily="2" charset="0"/>
                <a:cs typeface="Roboto" panose="02000000000000000000" pitchFamily="2" charset="0"/>
              </a:rPr>
              <a:t>Prompt: </a:t>
            </a:r>
            <a:r>
              <a:rPr lang="en-US" sz="1000" dirty="0">
                <a:solidFill>
                  <a:schemeClr val="tx1"/>
                </a:solidFill>
                <a:latin typeface="Roboto Light" panose="02000000000000000000" pitchFamily="2" charset="0"/>
                <a:ea typeface="Roboto Light" panose="02000000000000000000" pitchFamily="2" charset="0"/>
                <a:cs typeface="Roboto Light" panose="02000000000000000000" pitchFamily="2" charset="0"/>
              </a:rPr>
              <a:t>Imagine a company offers to send a team of people to do a full cleaning of your home for free. As they clean, the team wears body cameras and sensors that capture images and other data about your home. That data is combined into a large, anonymized dataset that will be used to train robots that will eventually be able to clean homes without any human involvement. </a:t>
            </a:r>
          </a:p>
        </p:txBody>
      </p:sp>
    </p:spTree>
    <p:extLst>
      <p:ext uri="{BB962C8B-B14F-4D97-AF65-F5344CB8AC3E}">
        <p14:creationId xmlns:p14="http://schemas.microsoft.com/office/powerpoint/2010/main" val="2556674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
          <a:extLst>
            <a:ext uri="{FF2B5EF4-FFF2-40B4-BE49-F238E27FC236}">
              <a16:creationId xmlns:a16="http://schemas.microsoft.com/office/drawing/2014/main" id="{835A1AB2-2393-04F7-97A6-E62E195E9912}"/>
            </a:ext>
          </a:extLst>
        </p:cNvPr>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C17BCEA0-99BA-B5E1-6230-C225C7F9E2D6}"/>
              </a:ext>
            </a:extLst>
          </p:cNvPr>
          <p:cNvSpPr>
            <a:spLocks noGrp="1"/>
          </p:cNvSpPr>
          <p:nvPr>
            <p:ph type="sldNum" idx="12"/>
          </p:nvPr>
        </p:nvSpPr>
        <p:spPr>
          <a:xfrm>
            <a:off x="8472458" y="4663217"/>
            <a:ext cx="548700" cy="393600"/>
          </a:xfrm>
        </p:spPr>
        <p:txBody>
          <a:bodyPr/>
          <a:lstStyle/>
          <a:p>
            <a:pPr marL="0" lvl="0" indent="0" algn="r" rtl="0">
              <a:spcBef>
                <a:spcPts val="0"/>
              </a:spcBef>
              <a:spcAft>
                <a:spcPts val="0"/>
              </a:spcAft>
              <a:buNone/>
            </a:pPr>
            <a:fld id="{00000000-1234-1234-1234-123412341234}" type="slidenum">
              <a:rPr lang="en" smtClean="0"/>
              <a:t>2</a:t>
            </a:fld>
            <a:endParaRPr lang="en"/>
          </a:p>
        </p:txBody>
      </p:sp>
      <p:sp>
        <p:nvSpPr>
          <p:cNvPr id="11" name="Rectangle 10">
            <a:extLst>
              <a:ext uri="{FF2B5EF4-FFF2-40B4-BE49-F238E27FC236}">
                <a16:creationId xmlns:a16="http://schemas.microsoft.com/office/drawing/2014/main" id="{630C2732-2D50-7D6B-DB34-91FC651F133C}"/>
              </a:ext>
            </a:extLst>
          </p:cNvPr>
          <p:cNvSpPr/>
          <p:nvPr/>
        </p:nvSpPr>
        <p:spPr>
          <a:xfrm>
            <a:off x="919185" y="1580218"/>
            <a:ext cx="7305189" cy="446276"/>
          </a:xfrm>
          <a:prstGeom prst="rect">
            <a:avLst/>
          </a:prstGeom>
        </p:spPr>
        <p:txBody>
          <a:bodyPr wrap="square">
            <a:spAutoFit/>
          </a:bodyPr>
          <a:lstStyle/>
          <a:p>
            <a:pPr lvl="0" algn="ctr"/>
            <a:r>
              <a:rPr lang="en-US" b="1" dirty="0">
                <a:latin typeface="Roboto Black" panose="02000000000000000000" pitchFamily="2" charset="0"/>
                <a:ea typeface="Roboto Black" panose="02000000000000000000" pitchFamily="2" charset="0"/>
              </a:rPr>
              <a:t>Concerns Surrounding Free In-Home Cleaning Service</a:t>
            </a:r>
          </a:p>
          <a:p>
            <a:pPr lvl="0" algn="ctr"/>
            <a:r>
              <a:rPr lang="en-US" sz="900" i="1" dirty="0">
                <a:latin typeface="Roboto Light" panose="02000000000000000000" pitchFamily="2" charset="0"/>
                <a:ea typeface="Roboto Light" panose="02000000000000000000" pitchFamily="2" charset="0"/>
              </a:rPr>
              <a:t>Showing % among US Adults</a:t>
            </a:r>
            <a:endParaRPr lang="en-US" sz="900" i="1" dirty="0">
              <a:latin typeface="Roboto Light" panose="02000000000000000000" pitchFamily="2" charset="0"/>
              <a:ea typeface="Roboto Light" panose="02000000000000000000" pitchFamily="2" charset="0"/>
              <a:cs typeface="+mn-cs"/>
            </a:endParaRPr>
          </a:p>
        </p:txBody>
      </p:sp>
      <p:graphicFrame>
        <p:nvGraphicFramePr>
          <p:cNvPr id="12" name="Chart 11">
            <a:extLst>
              <a:ext uri="{FF2B5EF4-FFF2-40B4-BE49-F238E27FC236}">
                <a16:creationId xmlns:a16="http://schemas.microsoft.com/office/drawing/2014/main" id="{8BFAB272-E1B7-FB8F-CBEB-FB91B3F4E4E3}"/>
              </a:ext>
            </a:extLst>
          </p:cNvPr>
          <p:cNvGraphicFramePr/>
          <p:nvPr>
            <p:extLst>
              <p:ext uri="{D42A27DB-BD31-4B8C-83A1-F6EECF244321}">
                <p14:modId xmlns:p14="http://schemas.microsoft.com/office/powerpoint/2010/main" val="2220496997"/>
              </p:ext>
            </p:extLst>
          </p:nvPr>
        </p:nvGraphicFramePr>
        <p:xfrm>
          <a:off x="914400" y="2056308"/>
          <a:ext cx="7315200" cy="252641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a:extLst>
              <a:ext uri="{FF2B5EF4-FFF2-40B4-BE49-F238E27FC236}">
                <a16:creationId xmlns:a16="http://schemas.microsoft.com/office/drawing/2014/main" id="{265C45E2-1738-955B-01F7-7AB9580EDEE5}"/>
              </a:ext>
            </a:extLst>
          </p:cNvPr>
          <p:cNvSpPr/>
          <p:nvPr/>
        </p:nvSpPr>
        <p:spPr>
          <a:xfrm>
            <a:off x="189315" y="798750"/>
            <a:ext cx="8765370" cy="523220"/>
          </a:xfrm>
          <a:prstGeom prst="rect">
            <a:avLst/>
          </a:prstGeom>
        </p:spPr>
        <p:txBody>
          <a:bodyPr wrap="square">
            <a:spAutoFit/>
          </a:bodyPr>
          <a:lstStyle/>
          <a:p>
            <a:pPr>
              <a:defRPr/>
            </a:pPr>
            <a:r>
              <a:rPr lang="en-US" dirty="0">
                <a:latin typeface="Roboto Light" panose="02000000000000000000" pitchFamily="2" charset="0"/>
                <a:ea typeface="Roboto Light" panose="02000000000000000000" pitchFamily="2" charset="0"/>
                <a:sym typeface="Roboto Black"/>
              </a:rPr>
              <a:t>Among key concerns, cameras capturing images of private space (25%) and data used in ways they never agreed to (23%) outranked worries about data being sold to companies (7%) or the government (6%).</a:t>
            </a:r>
          </a:p>
        </p:txBody>
      </p:sp>
      <p:sp>
        <p:nvSpPr>
          <p:cNvPr id="14" name="Google Shape;144;p31">
            <a:extLst>
              <a:ext uri="{FF2B5EF4-FFF2-40B4-BE49-F238E27FC236}">
                <a16:creationId xmlns:a16="http://schemas.microsoft.com/office/drawing/2014/main" id="{E4E718F8-37E8-2840-ABDA-540CC9874557}"/>
              </a:ext>
            </a:extLst>
          </p:cNvPr>
          <p:cNvSpPr txBox="1">
            <a:spLocks/>
          </p:cNvSpPr>
          <p:nvPr/>
        </p:nvSpPr>
        <p:spPr>
          <a:xfrm>
            <a:off x="189315" y="214312"/>
            <a:ext cx="8765370" cy="622958"/>
          </a:xfrm>
          <a:prstGeom prst="rect">
            <a:avLst/>
          </a:prstGeom>
          <a:noFill/>
          <a:ln>
            <a:noFill/>
          </a:ln>
        </p:spPr>
        <p:txBody>
          <a:bodyPr spcFirstLastPara="1" wrap="square" lIns="34250" tIns="34250" rIns="34250" bIns="3425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SzPts val="2400"/>
              <a:defRPr/>
            </a:pPr>
            <a:r>
              <a:rPr lang="en-US" sz="2000" b="1" dirty="0">
                <a:latin typeface="Roboto Black"/>
                <a:ea typeface="Roboto Black"/>
                <a:cs typeface="Roboto Black"/>
                <a:sym typeface="Roboto Black"/>
              </a:rPr>
              <a:t>Regardless of whether someone would accept the cleaning, US Adults’ most common primary objection was focused on privacy and data use</a:t>
            </a:r>
          </a:p>
        </p:txBody>
      </p:sp>
      <p:sp>
        <p:nvSpPr>
          <p:cNvPr id="15" name="TextBox 14">
            <a:extLst>
              <a:ext uri="{FF2B5EF4-FFF2-40B4-BE49-F238E27FC236}">
                <a16:creationId xmlns:a16="http://schemas.microsoft.com/office/drawing/2014/main" id="{1FD70FAE-15FE-8B73-9476-4206041329A4}"/>
              </a:ext>
            </a:extLst>
          </p:cNvPr>
          <p:cNvSpPr txBox="1"/>
          <p:nvPr/>
        </p:nvSpPr>
        <p:spPr>
          <a:xfrm>
            <a:off x="1072938" y="4719622"/>
            <a:ext cx="6858710" cy="200055"/>
          </a:xfrm>
          <a:prstGeom prst="rect">
            <a:avLst/>
          </a:prstGeom>
          <a:noFill/>
        </p:spPr>
        <p:txBody>
          <a:bodyPr wrap="square" rtlCol="0">
            <a:spAutoFit/>
          </a:bodyPr>
          <a:lstStyle/>
          <a:p>
            <a:pPr defTabSz="685800">
              <a:buClrTx/>
            </a:pPr>
            <a:r>
              <a:rPr lang="en-US" sz="700" kern="1200" dirty="0">
                <a:solidFill>
                  <a:srgbClr val="FFFFFF">
                    <a:lumMod val="50000"/>
                  </a:srgbClr>
                </a:solidFill>
                <a:latin typeface="Roboto Light" panose="02000000000000000000" pitchFamily="2" charset="0"/>
                <a:ea typeface="Roboto Light" panose="02000000000000000000" pitchFamily="2" charset="0"/>
              </a:rPr>
              <a:t>Regardless of whether you would personally accept the service, which, if any, of the following would concern you most about a service like this?</a:t>
            </a:r>
          </a:p>
        </p:txBody>
      </p:sp>
    </p:spTree>
    <p:extLst>
      <p:ext uri="{BB962C8B-B14F-4D97-AF65-F5344CB8AC3E}">
        <p14:creationId xmlns:p14="http://schemas.microsoft.com/office/powerpoint/2010/main" val="269993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a:extLst>
            <a:ext uri="{FF2B5EF4-FFF2-40B4-BE49-F238E27FC236}">
              <a16:creationId xmlns:a16="http://schemas.microsoft.com/office/drawing/2014/main" id="{A5DD9569-6D11-5F5F-3124-0383CEC728B6}"/>
            </a:ext>
          </a:extLst>
        </p:cNvPr>
        <p:cNvGrpSpPr/>
        <p:nvPr/>
      </p:nvGrpSpPr>
      <p:grpSpPr>
        <a:xfrm>
          <a:off x="0" y="0"/>
          <a:ext cx="0" cy="0"/>
          <a:chOff x="0" y="0"/>
          <a:chExt cx="0" cy="0"/>
        </a:xfrm>
      </p:grpSpPr>
      <p:sp>
        <p:nvSpPr>
          <p:cNvPr id="18" name="Google Shape;157;p31">
            <a:extLst>
              <a:ext uri="{FF2B5EF4-FFF2-40B4-BE49-F238E27FC236}">
                <a16:creationId xmlns:a16="http://schemas.microsoft.com/office/drawing/2014/main" id="{45521DF7-CDDF-F17A-78A0-2FB9B6777952}"/>
              </a:ext>
            </a:extLst>
          </p:cNvPr>
          <p:cNvSpPr txBox="1">
            <a:spLocks noGrp="1"/>
          </p:cNvSpPr>
          <p:nvPr>
            <p:ph type="sldNum" idx="12"/>
          </p:nvPr>
        </p:nvSpPr>
        <p:spPr>
          <a:xfrm>
            <a:off x="8659513" y="4731150"/>
            <a:ext cx="295172" cy="177000"/>
          </a:xfrm>
          <a:prstGeom prst="rect">
            <a:avLst/>
          </a:prstGeom>
        </p:spPr>
        <p:txBody>
          <a:bodyPr spcFirstLastPara="1" wrap="square" lIns="34250" tIns="34250" rIns="34250" bIns="34250" anchor="ctr" anchorCtr="0">
            <a:noAutofit/>
          </a:bodyPr>
          <a:lstStyle/>
          <a:p>
            <a:pPr marL="0" marR="0" lvl="0" indent="0" algn="r" defTabSz="914400" rtl="0" eaLnBrk="1" fontAlgn="auto" latinLnBrk="0" hangingPunct="1">
              <a:lnSpc>
                <a:spcPct val="100000"/>
              </a:lnSpc>
              <a:spcBef>
                <a:spcPts val="0"/>
              </a:spcBef>
              <a:spcAft>
                <a:spcPts val="0"/>
              </a:spcAft>
              <a:buClr>
                <a:srgbClr val="888888"/>
              </a:buClr>
              <a:buSzPts val="900"/>
              <a:buFont typeface="Calibri"/>
              <a:buNone/>
              <a:tabLst/>
              <a:defRPr/>
            </a:pPr>
            <a:fld id="{00000000-1234-1234-1234-123412341234}" type="slidenum">
              <a:rPr kumimoji="0" lang="en" sz="900" b="0" i="0" u="none" strike="noStrike" kern="0" cap="none" spc="0" normalizeH="0" baseline="0" noProof="0">
                <a:ln>
                  <a:noFill/>
                </a:ln>
                <a:solidFill>
                  <a:srgbClr val="888888"/>
                </a:solidFill>
                <a:effectLst/>
                <a:uLnTx/>
                <a:uFillTx/>
                <a:latin typeface="Roboto Light"/>
                <a:ea typeface="Roboto Light"/>
                <a:sym typeface="Roboto Light"/>
              </a:rPr>
              <a:pPr marL="0" marR="0" lvl="0" indent="0" algn="r" defTabSz="914400" rtl="0" eaLnBrk="1" fontAlgn="auto" latinLnBrk="0" hangingPunct="1">
                <a:lnSpc>
                  <a:spcPct val="100000"/>
                </a:lnSpc>
                <a:spcBef>
                  <a:spcPts val="0"/>
                </a:spcBef>
                <a:spcAft>
                  <a:spcPts val="0"/>
                </a:spcAft>
                <a:buClr>
                  <a:srgbClr val="888888"/>
                </a:buClr>
                <a:buSzPts val="900"/>
                <a:buFont typeface="Calibri"/>
                <a:buNone/>
                <a:tabLst/>
                <a:defRPr/>
              </a:pPr>
              <a:t>3</a:t>
            </a:fld>
            <a:endParaRPr kumimoji="0" sz="900" b="0" i="0" u="none" strike="noStrike" kern="0" cap="none" spc="0" normalizeH="0" baseline="0" noProof="0" dirty="0">
              <a:ln>
                <a:noFill/>
              </a:ln>
              <a:solidFill>
                <a:srgbClr val="888888"/>
              </a:solidFill>
              <a:effectLst/>
              <a:uLnTx/>
              <a:uFillTx/>
              <a:latin typeface="Roboto Light"/>
              <a:ea typeface="Roboto Light"/>
              <a:sym typeface="Roboto Light"/>
            </a:endParaRPr>
          </a:p>
        </p:txBody>
      </p:sp>
      <p:graphicFrame>
        <p:nvGraphicFramePr>
          <p:cNvPr id="3" name="Chart 2">
            <a:extLst>
              <a:ext uri="{FF2B5EF4-FFF2-40B4-BE49-F238E27FC236}">
                <a16:creationId xmlns:a16="http://schemas.microsoft.com/office/drawing/2014/main" id="{85FE6E1A-093A-F346-600E-E92143137801}"/>
              </a:ext>
            </a:extLst>
          </p:cNvPr>
          <p:cNvGraphicFramePr/>
          <p:nvPr>
            <p:extLst>
              <p:ext uri="{D42A27DB-BD31-4B8C-83A1-F6EECF244321}">
                <p14:modId xmlns:p14="http://schemas.microsoft.com/office/powerpoint/2010/main" val="3320823633"/>
              </p:ext>
            </p:extLst>
          </p:nvPr>
        </p:nvGraphicFramePr>
        <p:xfrm>
          <a:off x="2512855" y="2159927"/>
          <a:ext cx="5346797" cy="2511438"/>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7C4BE21A-BAEE-FE77-D560-619086169BA5}"/>
              </a:ext>
            </a:extLst>
          </p:cNvPr>
          <p:cNvSpPr/>
          <p:nvPr/>
        </p:nvSpPr>
        <p:spPr>
          <a:xfrm>
            <a:off x="2133600" y="1409327"/>
            <a:ext cx="4876800" cy="44627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Roboto Black" panose="02000000000000000000" pitchFamily="2" charset="0"/>
                <a:ea typeface="Roboto Black" panose="02000000000000000000" pitchFamily="2" charset="0"/>
                <a:cs typeface="Arial"/>
                <a:sym typeface="Arial"/>
              </a:rPr>
              <a:t>Comfort with Robots in Grocery Store Settings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1" u="none" strike="noStrike" kern="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cs typeface="Arial"/>
                <a:sym typeface="Arial"/>
              </a:rPr>
              <a:t>Showing % among</a:t>
            </a:r>
            <a:r>
              <a:rPr lang="en-US" sz="900" i="1" dirty="0">
                <a:latin typeface="Roboto Light" panose="02000000000000000000" pitchFamily="2" charset="0"/>
                <a:ea typeface="Roboto Light" panose="02000000000000000000" pitchFamily="2" charset="0"/>
              </a:rPr>
              <a:t> US Adults</a:t>
            </a:r>
            <a:endParaRPr kumimoji="0" lang="en-US" sz="900" b="1" i="1" u="none" strike="noStrike" kern="0" cap="none" spc="0" normalizeH="0" baseline="0" noProof="0" dirty="0">
              <a:ln>
                <a:noFill/>
              </a:ln>
              <a:solidFill>
                <a:srgbClr val="000000"/>
              </a:solidFill>
              <a:effectLst/>
              <a:uLnTx/>
              <a:uFillTx/>
              <a:latin typeface="Roboto Black" panose="02000000000000000000" pitchFamily="2" charset="0"/>
              <a:ea typeface="Roboto Black" panose="02000000000000000000" pitchFamily="2" charset="0"/>
              <a:cs typeface="Arial"/>
              <a:sym typeface="Arial"/>
            </a:endParaRPr>
          </a:p>
        </p:txBody>
      </p:sp>
      <p:graphicFrame>
        <p:nvGraphicFramePr>
          <p:cNvPr id="2" name="Table 1">
            <a:extLst>
              <a:ext uri="{FF2B5EF4-FFF2-40B4-BE49-F238E27FC236}">
                <a16:creationId xmlns:a16="http://schemas.microsoft.com/office/drawing/2014/main" id="{6279B4D4-629F-D152-9E90-83AF7D704C35}"/>
              </a:ext>
            </a:extLst>
          </p:cNvPr>
          <p:cNvGraphicFramePr>
            <a:graphicFrameLocks noGrp="1"/>
          </p:cNvGraphicFramePr>
          <p:nvPr>
            <p:extLst>
              <p:ext uri="{D42A27DB-BD31-4B8C-83A1-F6EECF244321}">
                <p14:modId xmlns:p14="http://schemas.microsoft.com/office/powerpoint/2010/main" val="727331100"/>
              </p:ext>
            </p:extLst>
          </p:nvPr>
        </p:nvGraphicFramePr>
        <p:xfrm>
          <a:off x="453711" y="2324391"/>
          <a:ext cx="2059144" cy="2233650"/>
        </p:xfrm>
        <a:graphic>
          <a:graphicData uri="http://schemas.openxmlformats.org/drawingml/2006/table">
            <a:tbl>
              <a:tblPr firstRow="1" bandRow="1">
                <a:tableStyleId>{5C22544A-7EE6-4342-B048-85BDC9FD1C3A}</a:tableStyleId>
              </a:tblPr>
              <a:tblGrid>
                <a:gridCol w="2059144">
                  <a:extLst>
                    <a:ext uri="{9D8B030D-6E8A-4147-A177-3AD203B41FA5}">
                      <a16:colId xmlns:a16="http://schemas.microsoft.com/office/drawing/2014/main" val="407098796"/>
                    </a:ext>
                  </a:extLst>
                </a:gridCol>
              </a:tblGrid>
              <a:tr h="372275">
                <a:tc>
                  <a:txBody>
                    <a:bodyPr/>
                    <a:lstStyle/>
                    <a:p>
                      <a:pPr marL="0" marR="0" algn="r">
                        <a:buNone/>
                      </a:pPr>
                      <a:r>
                        <a:rPr lang="en-US" sz="900" b="0" i="0" dirty="0">
                          <a:solidFill>
                            <a:schemeClr val="tx1"/>
                          </a:solidFill>
                          <a:effectLst/>
                          <a:latin typeface="Roboto Light" panose="02000000000000000000" pitchFamily="2" charset="0"/>
                          <a:ea typeface="Roboto Light" panose="02000000000000000000" pitchFamily="2" charset="0"/>
                          <a:cs typeface="Roboto Light" panose="02000000000000000000" pitchFamily="2" charset="0"/>
                        </a:rPr>
                        <a:t>Working in the stockroom and loading dock, where customers don't shop</a:t>
                      </a:r>
                    </a:p>
                  </a:txBody>
                  <a:tcPr marL="47625" marR="47625" marT="0" marB="0" anchor="ctr">
                    <a:noFill/>
                  </a:tcPr>
                </a:tc>
                <a:extLst>
                  <a:ext uri="{0D108BD9-81ED-4DB2-BD59-A6C34878D82A}">
                    <a16:rowId xmlns:a16="http://schemas.microsoft.com/office/drawing/2014/main" val="1144958690"/>
                  </a:ext>
                </a:extLst>
              </a:tr>
              <a:tr h="372275">
                <a:tc>
                  <a:txBody>
                    <a:bodyPr/>
                    <a:lstStyle/>
                    <a:p>
                      <a:pPr marL="0" marR="0" algn="r">
                        <a:buNone/>
                      </a:pPr>
                      <a:r>
                        <a:rPr lang="en-US" sz="900" b="0" i="0" dirty="0">
                          <a:solidFill>
                            <a:schemeClr val="tx1"/>
                          </a:solidFill>
                          <a:effectLst/>
                          <a:latin typeface="Roboto Light" panose="02000000000000000000" pitchFamily="2" charset="0"/>
                          <a:ea typeface="Roboto Light" panose="02000000000000000000" pitchFamily="2" charset="0"/>
                          <a:cs typeface="Roboto Light" panose="02000000000000000000" pitchFamily="2" charset="0"/>
                        </a:rPr>
                        <a:t>Cleaning floors and aisles while customers shop</a:t>
                      </a:r>
                    </a:p>
                  </a:txBody>
                  <a:tcPr marL="47625" marR="47625" marT="0" marB="0" anchor="ctr">
                    <a:noFill/>
                  </a:tcPr>
                </a:tc>
                <a:extLst>
                  <a:ext uri="{0D108BD9-81ED-4DB2-BD59-A6C34878D82A}">
                    <a16:rowId xmlns:a16="http://schemas.microsoft.com/office/drawing/2014/main" val="917207601"/>
                  </a:ext>
                </a:extLst>
              </a:tr>
              <a:tr h="372275">
                <a:tc>
                  <a:txBody>
                    <a:bodyPr/>
                    <a:lstStyle/>
                    <a:p>
                      <a:pPr marL="0" marR="0" algn="r">
                        <a:buNone/>
                      </a:pPr>
                      <a:r>
                        <a:rPr lang="en-US" sz="900" b="0" i="0" dirty="0">
                          <a:solidFill>
                            <a:schemeClr val="tx1"/>
                          </a:solidFill>
                          <a:effectLst/>
                          <a:latin typeface="Roboto Light" panose="02000000000000000000" pitchFamily="2" charset="0"/>
                          <a:ea typeface="Roboto Light" panose="02000000000000000000" pitchFamily="2" charset="0"/>
                          <a:cs typeface="Roboto Light" panose="02000000000000000000" pitchFamily="2" charset="0"/>
                        </a:rPr>
                        <a:t>Stocking shelves on the store floor while customers shop</a:t>
                      </a:r>
                    </a:p>
                  </a:txBody>
                  <a:tcPr marL="47625" marR="47625" marT="0" marB="0" anchor="ctr">
                    <a:noFill/>
                  </a:tcPr>
                </a:tc>
                <a:extLst>
                  <a:ext uri="{0D108BD9-81ED-4DB2-BD59-A6C34878D82A}">
                    <a16:rowId xmlns:a16="http://schemas.microsoft.com/office/drawing/2014/main" val="167368496"/>
                  </a:ext>
                </a:extLst>
              </a:tr>
              <a:tr h="372275">
                <a:tc>
                  <a:txBody>
                    <a:bodyPr/>
                    <a:lstStyle/>
                    <a:p>
                      <a:pPr marL="0" marR="0" algn="r">
                        <a:buNone/>
                      </a:pPr>
                      <a:r>
                        <a:rPr lang="en-US" sz="900" b="0" i="0" dirty="0">
                          <a:solidFill>
                            <a:schemeClr val="tx1"/>
                          </a:solidFill>
                          <a:effectLst/>
                          <a:latin typeface="Roboto Light" panose="02000000000000000000" pitchFamily="2" charset="0"/>
                          <a:ea typeface="Roboto Light" panose="02000000000000000000" pitchFamily="2" charset="0"/>
                          <a:cs typeface="Roboto Light" panose="02000000000000000000" pitchFamily="2" charset="0"/>
                        </a:rPr>
                        <a:t>Helping customers find or carry items in the aisles</a:t>
                      </a:r>
                    </a:p>
                  </a:txBody>
                  <a:tcPr marL="47625" marR="47625" marT="0" marB="0" anchor="ctr">
                    <a:noFill/>
                  </a:tcPr>
                </a:tc>
                <a:extLst>
                  <a:ext uri="{0D108BD9-81ED-4DB2-BD59-A6C34878D82A}">
                    <a16:rowId xmlns:a16="http://schemas.microsoft.com/office/drawing/2014/main" val="309167888"/>
                  </a:ext>
                </a:extLst>
              </a:tr>
              <a:tr h="372275">
                <a:tc>
                  <a:txBody>
                    <a:bodyPr/>
                    <a:lstStyle/>
                    <a:p>
                      <a:pPr marL="0" marR="0" algn="r">
                        <a:buNone/>
                      </a:pPr>
                      <a:r>
                        <a:rPr lang="en-US" sz="900" b="0" i="0" dirty="0">
                          <a:solidFill>
                            <a:schemeClr val="tx1"/>
                          </a:solidFill>
                          <a:effectLst/>
                          <a:latin typeface="Roboto Light" panose="02000000000000000000" pitchFamily="2" charset="0"/>
                          <a:ea typeface="Roboto Light" panose="02000000000000000000" pitchFamily="2" charset="0"/>
                          <a:cs typeface="Roboto Light" panose="02000000000000000000" pitchFamily="2" charset="0"/>
                        </a:rPr>
                        <a:t>Answering your questions or giving you directions in the store</a:t>
                      </a:r>
                    </a:p>
                  </a:txBody>
                  <a:tcPr marL="47625" marR="47625" marT="0" marB="0" anchor="ctr">
                    <a:noFill/>
                  </a:tcPr>
                </a:tc>
                <a:extLst>
                  <a:ext uri="{0D108BD9-81ED-4DB2-BD59-A6C34878D82A}">
                    <a16:rowId xmlns:a16="http://schemas.microsoft.com/office/drawing/2014/main" val="2626129930"/>
                  </a:ext>
                </a:extLst>
              </a:tr>
              <a:tr h="372275">
                <a:tc>
                  <a:txBody>
                    <a:bodyPr/>
                    <a:lstStyle/>
                    <a:p>
                      <a:pPr marL="0" marR="0" algn="r">
                        <a:buNone/>
                      </a:pPr>
                      <a:r>
                        <a:rPr lang="en-US" sz="900" b="0" i="0" dirty="0">
                          <a:solidFill>
                            <a:schemeClr val="tx1"/>
                          </a:solidFill>
                          <a:effectLst/>
                          <a:latin typeface="Roboto Light" panose="02000000000000000000" pitchFamily="2" charset="0"/>
                          <a:ea typeface="Roboto Light" panose="02000000000000000000" pitchFamily="2" charset="0"/>
                          <a:cs typeface="Roboto Light" panose="02000000000000000000" pitchFamily="2" charset="0"/>
                        </a:rPr>
                        <a:t>Working at the self-checkout area</a:t>
                      </a:r>
                    </a:p>
                  </a:txBody>
                  <a:tcPr marL="47625" marR="47625" marT="0" marB="0" anchor="ctr">
                    <a:noFill/>
                  </a:tcPr>
                </a:tc>
                <a:extLst>
                  <a:ext uri="{0D108BD9-81ED-4DB2-BD59-A6C34878D82A}">
                    <a16:rowId xmlns:a16="http://schemas.microsoft.com/office/drawing/2014/main" val="907834927"/>
                  </a:ext>
                </a:extLst>
              </a:tr>
            </a:tbl>
          </a:graphicData>
        </a:graphic>
      </p:graphicFrame>
      <p:sp>
        <p:nvSpPr>
          <p:cNvPr id="4" name="Rectangle 3">
            <a:extLst>
              <a:ext uri="{FF2B5EF4-FFF2-40B4-BE49-F238E27FC236}">
                <a16:creationId xmlns:a16="http://schemas.microsoft.com/office/drawing/2014/main" id="{8B3C57F7-A74F-B668-2EDD-DE760F171C8A}"/>
              </a:ext>
            </a:extLst>
          </p:cNvPr>
          <p:cNvSpPr/>
          <p:nvPr/>
        </p:nvSpPr>
        <p:spPr>
          <a:xfrm>
            <a:off x="7628902" y="1935488"/>
            <a:ext cx="797013" cy="338554"/>
          </a:xfrm>
          <a:prstGeom prst="rect">
            <a:avLst/>
          </a:prstGeom>
        </p:spPr>
        <p:txBody>
          <a:bodyPr wrap="square">
            <a:spAutoFit/>
          </a:bodyPr>
          <a:lstStyle/>
          <a:p>
            <a:pPr algn="ctr"/>
            <a:r>
              <a:rPr lang="en-US" sz="800" b="1" dirty="0">
                <a:solidFill>
                  <a:schemeClr val="tx1"/>
                </a:solidFill>
                <a:latin typeface="Roboto Black" panose="02000000000000000000" pitchFamily="2" charset="0"/>
                <a:ea typeface="Roboto Black" panose="02000000000000000000" pitchFamily="2" charset="0"/>
              </a:rPr>
              <a:t>Total </a:t>
            </a:r>
          </a:p>
          <a:p>
            <a:pPr algn="ctr"/>
            <a:r>
              <a:rPr lang="en-US" sz="800" b="1" dirty="0">
                <a:solidFill>
                  <a:schemeClr val="tx1"/>
                </a:solidFill>
                <a:latin typeface="Roboto Black" panose="02000000000000000000" pitchFamily="2" charset="0"/>
                <a:ea typeface="Roboto Black" panose="02000000000000000000" pitchFamily="2" charset="0"/>
              </a:rPr>
              <a:t>Comfortable:</a:t>
            </a:r>
          </a:p>
        </p:txBody>
      </p:sp>
      <p:graphicFrame>
        <p:nvGraphicFramePr>
          <p:cNvPr id="5" name="Table 4">
            <a:extLst>
              <a:ext uri="{FF2B5EF4-FFF2-40B4-BE49-F238E27FC236}">
                <a16:creationId xmlns:a16="http://schemas.microsoft.com/office/drawing/2014/main" id="{B7E1B399-2CB4-7DF0-562A-7E7ACFDDDD18}"/>
              </a:ext>
            </a:extLst>
          </p:cNvPr>
          <p:cNvGraphicFramePr>
            <a:graphicFrameLocks noGrp="1"/>
          </p:cNvGraphicFramePr>
          <p:nvPr>
            <p:extLst>
              <p:ext uri="{D42A27DB-BD31-4B8C-83A1-F6EECF244321}">
                <p14:modId xmlns:p14="http://schemas.microsoft.com/office/powerpoint/2010/main" val="1160605320"/>
              </p:ext>
            </p:extLst>
          </p:nvPr>
        </p:nvGraphicFramePr>
        <p:xfrm>
          <a:off x="7805318" y="2324390"/>
          <a:ext cx="442570" cy="2152362"/>
        </p:xfrm>
        <a:graphic>
          <a:graphicData uri="http://schemas.openxmlformats.org/drawingml/2006/table">
            <a:tbl>
              <a:tblPr firstRow="1" bandRow="1">
                <a:tableStyleId>{5C22544A-7EE6-4342-B048-85BDC9FD1C3A}</a:tableStyleId>
              </a:tblPr>
              <a:tblGrid>
                <a:gridCol w="442570">
                  <a:extLst>
                    <a:ext uri="{9D8B030D-6E8A-4147-A177-3AD203B41FA5}">
                      <a16:colId xmlns:a16="http://schemas.microsoft.com/office/drawing/2014/main" val="65454945"/>
                    </a:ext>
                  </a:extLst>
                </a:gridCol>
              </a:tblGrid>
              <a:tr h="358727">
                <a:tc>
                  <a:txBody>
                    <a:bodyPr/>
                    <a:lstStyle/>
                    <a:p>
                      <a:pPr marR="0" algn="ctr" rtl="0" fontAlgn="b">
                        <a:lnSpc>
                          <a:spcPct val="100000"/>
                        </a:lnSpc>
                        <a:spcBef>
                          <a:spcPts val="0"/>
                        </a:spcBef>
                        <a:spcAft>
                          <a:spcPts val="0"/>
                        </a:spcAft>
                        <a:buClr>
                          <a:srgbClr val="000000"/>
                        </a:buClr>
                        <a:buFont typeface="Arial"/>
                      </a:pPr>
                      <a:r>
                        <a:rPr lang="en-US" sz="800" b="1" i="0" u="none" strike="noStrike" cap="none" dirty="0">
                          <a:solidFill>
                            <a:srgbClr val="000000"/>
                          </a:solidFill>
                          <a:effectLst/>
                          <a:latin typeface="Roboto Black" panose="02000000000000000000" pitchFamily="2" charset="0"/>
                          <a:ea typeface="Roboto Black" panose="02000000000000000000" pitchFamily="2" charset="0"/>
                          <a:cs typeface="+mn-cs"/>
                          <a:sym typeface="Arial"/>
                        </a:rPr>
                        <a:t>63%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1401636"/>
                  </a:ext>
                </a:extLst>
              </a:tr>
              <a:tr h="358727">
                <a:tc>
                  <a:txBody>
                    <a:bodyPr/>
                    <a:lstStyle/>
                    <a:p>
                      <a:pPr marR="0" algn="ctr" rtl="0" fontAlgn="b">
                        <a:lnSpc>
                          <a:spcPct val="100000"/>
                        </a:lnSpc>
                        <a:spcBef>
                          <a:spcPts val="0"/>
                        </a:spcBef>
                        <a:spcAft>
                          <a:spcPts val="0"/>
                        </a:spcAft>
                        <a:buClr>
                          <a:srgbClr val="000000"/>
                        </a:buClr>
                        <a:buFont typeface="Arial"/>
                      </a:pPr>
                      <a:r>
                        <a:rPr lang="en-US" sz="800" b="1" i="0" u="none" strike="noStrike" cap="none" dirty="0">
                          <a:solidFill>
                            <a:srgbClr val="000000"/>
                          </a:solidFill>
                          <a:effectLst/>
                          <a:latin typeface="Roboto Black" panose="02000000000000000000" pitchFamily="2" charset="0"/>
                          <a:ea typeface="Roboto Black" panose="02000000000000000000" pitchFamily="2" charset="0"/>
                          <a:cs typeface="+mn-cs"/>
                          <a:sym typeface="Arial"/>
                        </a:rPr>
                        <a:t>59%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5246187"/>
                  </a:ext>
                </a:extLst>
              </a:tr>
              <a:tr h="358727">
                <a:tc>
                  <a:txBody>
                    <a:bodyPr/>
                    <a:lstStyle/>
                    <a:p>
                      <a:pPr marR="0" algn="ctr" rtl="0" fontAlgn="b">
                        <a:lnSpc>
                          <a:spcPct val="100000"/>
                        </a:lnSpc>
                        <a:spcBef>
                          <a:spcPts val="0"/>
                        </a:spcBef>
                        <a:spcAft>
                          <a:spcPts val="0"/>
                        </a:spcAft>
                        <a:buClr>
                          <a:srgbClr val="000000"/>
                        </a:buClr>
                        <a:buFont typeface="Arial"/>
                      </a:pPr>
                      <a:r>
                        <a:rPr lang="en-US" sz="800" b="1" i="0" u="none" strike="noStrike" cap="none" dirty="0">
                          <a:solidFill>
                            <a:srgbClr val="000000"/>
                          </a:solidFill>
                          <a:effectLst/>
                          <a:latin typeface="Roboto Black" panose="02000000000000000000" pitchFamily="2" charset="0"/>
                          <a:ea typeface="Roboto Black" panose="02000000000000000000" pitchFamily="2" charset="0"/>
                          <a:cs typeface="+mn-cs"/>
                          <a:sym typeface="Arial"/>
                        </a:rPr>
                        <a:t>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9605332"/>
                  </a:ext>
                </a:extLst>
              </a:tr>
              <a:tr h="358727">
                <a:tc>
                  <a:txBody>
                    <a:bodyPr/>
                    <a:lstStyle/>
                    <a:p>
                      <a:pPr marR="0" algn="ctr" rtl="0" fontAlgn="b">
                        <a:lnSpc>
                          <a:spcPct val="100000"/>
                        </a:lnSpc>
                        <a:spcBef>
                          <a:spcPts val="0"/>
                        </a:spcBef>
                        <a:spcAft>
                          <a:spcPts val="0"/>
                        </a:spcAft>
                        <a:buClr>
                          <a:srgbClr val="000000"/>
                        </a:buClr>
                        <a:buFont typeface="Arial"/>
                      </a:pPr>
                      <a:r>
                        <a:rPr lang="en-US" sz="800" b="1" i="0" u="none" strike="noStrike" cap="none" dirty="0">
                          <a:solidFill>
                            <a:srgbClr val="000000"/>
                          </a:solidFill>
                          <a:effectLst/>
                          <a:latin typeface="Roboto Black" panose="02000000000000000000" pitchFamily="2" charset="0"/>
                          <a:ea typeface="Roboto Black" panose="02000000000000000000" pitchFamily="2" charset="0"/>
                          <a:cs typeface="+mn-cs"/>
                          <a:sym typeface="Arial"/>
                        </a:rPr>
                        <a:t>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1255483"/>
                  </a:ext>
                </a:extLst>
              </a:tr>
              <a:tr h="358727">
                <a:tc>
                  <a:txBody>
                    <a:bodyPr/>
                    <a:lstStyle/>
                    <a:p>
                      <a:pPr marR="0" algn="ctr" rtl="0" fontAlgn="b">
                        <a:lnSpc>
                          <a:spcPct val="100000"/>
                        </a:lnSpc>
                        <a:spcBef>
                          <a:spcPts val="0"/>
                        </a:spcBef>
                        <a:spcAft>
                          <a:spcPts val="0"/>
                        </a:spcAft>
                        <a:buClr>
                          <a:srgbClr val="000000"/>
                        </a:buClr>
                        <a:buFont typeface="Arial"/>
                      </a:pPr>
                      <a:r>
                        <a:rPr lang="en-US" sz="800" b="1" i="0" u="none" strike="noStrike" cap="none" dirty="0">
                          <a:solidFill>
                            <a:srgbClr val="000000"/>
                          </a:solidFill>
                          <a:effectLst/>
                          <a:latin typeface="Roboto Black" panose="02000000000000000000" pitchFamily="2" charset="0"/>
                          <a:ea typeface="Roboto Black" panose="02000000000000000000" pitchFamily="2" charset="0"/>
                          <a:cs typeface="+mn-cs"/>
                          <a:sym typeface="Arial"/>
                        </a:rPr>
                        <a:t>46%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4126334"/>
                  </a:ext>
                </a:extLst>
              </a:tr>
              <a:tr h="358727">
                <a:tc>
                  <a:txBody>
                    <a:bodyPr/>
                    <a:lstStyle/>
                    <a:p>
                      <a:pPr marR="0" algn="ctr" rtl="0" fontAlgn="b">
                        <a:lnSpc>
                          <a:spcPct val="100000"/>
                        </a:lnSpc>
                        <a:spcBef>
                          <a:spcPts val="0"/>
                        </a:spcBef>
                        <a:spcAft>
                          <a:spcPts val="0"/>
                        </a:spcAft>
                        <a:buClr>
                          <a:srgbClr val="000000"/>
                        </a:buClr>
                        <a:buFont typeface="Arial"/>
                      </a:pPr>
                      <a:r>
                        <a:rPr lang="en-US" sz="800" b="1" i="0" u="none" strike="noStrike" cap="none" dirty="0">
                          <a:solidFill>
                            <a:srgbClr val="000000"/>
                          </a:solidFill>
                          <a:effectLst/>
                          <a:latin typeface="Roboto Black" panose="02000000000000000000" pitchFamily="2" charset="0"/>
                          <a:ea typeface="Roboto Black" panose="02000000000000000000" pitchFamily="2" charset="0"/>
                          <a:cs typeface="+mn-cs"/>
                          <a:sym typeface="Arial"/>
                        </a:rPr>
                        <a:t>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9712083"/>
                  </a:ext>
                </a:extLst>
              </a:tr>
            </a:tbl>
          </a:graphicData>
        </a:graphic>
      </p:graphicFrame>
      <p:sp>
        <p:nvSpPr>
          <p:cNvPr id="10" name="Rectangle 9">
            <a:extLst>
              <a:ext uri="{FF2B5EF4-FFF2-40B4-BE49-F238E27FC236}">
                <a16:creationId xmlns:a16="http://schemas.microsoft.com/office/drawing/2014/main" id="{06D06AC5-EDA6-C452-0373-2695A052F821}"/>
              </a:ext>
            </a:extLst>
          </p:cNvPr>
          <p:cNvSpPr/>
          <p:nvPr/>
        </p:nvSpPr>
        <p:spPr>
          <a:xfrm>
            <a:off x="189315" y="798750"/>
            <a:ext cx="8765370" cy="738664"/>
          </a:xfrm>
          <a:prstGeom prst="rect">
            <a:avLst/>
          </a:prstGeom>
        </p:spPr>
        <p:txBody>
          <a:bodyPr wrap="square">
            <a:spAutoFit/>
          </a:bodyPr>
          <a:lstStyle/>
          <a:p>
            <a:pPr>
              <a:defRPr/>
            </a:pPr>
            <a:r>
              <a:rPr lang="en-US" dirty="0">
                <a:latin typeface="Roboto Light" panose="02000000000000000000" pitchFamily="2" charset="0"/>
                <a:ea typeface="Roboto Light" panose="02000000000000000000" pitchFamily="2" charset="0"/>
                <a:sym typeface="Roboto Black"/>
              </a:rPr>
              <a:t>Americans are most comfortable when robots operate in the background – 63% for stockroom work and 59% for cleaning floors and aisles. Comfort slips as robots stock shelves, assist customers directly, or work at the self-checkout.</a:t>
            </a:r>
          </a:p>
        </p:txBody>
      </p:sp>
      <p:sp>
        <p:nvSpPr>
          <p:cNvPr id="12" name="Google Shape;144;p31">
            <a:extLst>
              <a:ext uri="{FF2B5EF4-FFF2-40B4-BE49-F238E27FC236}">
                <a16:creationId xmlns:a16="http://schemas.microsoft.com/office/drawing/2014/main" id="{4342BA37-CC09-4257-3ABF-AFCE8EC9094D}"/>
              </a:ext>
            </a:extLst>
          </p:cNvPr>
          <p:cNvSpPr txBox="1">
            <a:spLocks/>
          </p:cNvSpPr>
          <p:nvPr/>
        </p:nvSpPr>
        <p:spPr>
          <a:xfrm>
            <a:off x="189315" y="214312"/>
            <a:ext cx="8765370" cy="622958"/>
          </a:xfrm>
          <a:prstGeom prst="rect">
            <a:avLst/>
          </a:prstGeom>
          <a:noFill/>
          <a:ln>
            <a:noFill/>
          </a:ln>
        </p:spPr>
        <p:txBody>
          <a:bodyPr spcFirstLastPara="1" wrap="square" lIns="34250" tIns="34250" rIns="34250" bIns="3425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SzPts val="2400"/>
              <a:defRPr/>
            </a:pPr>
            <a:r>
              <a:rPr lang="en-US" sz="2000" b="1" dirty="0">
                <a:latin typeface="Roboto Black"/>
                <a:ea typeface="Roboto Black"/>
                <a:cs typeface="Roboto Black"/>
                <a:sym typeface="Roboto Black"/>
              </a:rPr>
              <a:t>Comfort with robots in grocery store settings falls as their work carries more direct consequence for the customer</a:t>
            </a:r>
          </a:p>
        </p:txBody>
      </p:sp>
      <p:graphicFrame>
        <p:nvGraphicFramePr>
          <p:cNvPr id="7" name="Table 6">
            <a:extLst>
              <a:ext uri="{FF2B5EF4-FFF2-40B4-BE49-F238E27FC236}">
                <a16:creationId xmlns:a16="http://schemas.microsoft.com/office/drawing/2014/main" id="{90AC4F30-23D7-FFEA-B016-6D42C729CA77}"/>
              </a:ext>
            </a:extLst>
          </p:cNvPr>
          <p:cNvGraphicFramePr>
            <a:graphicFrameLocks noGrp="1"/>
          </p:cNvGraphicFramePr>
          <p:nvPr>
            <p:extLst>
              <p:ext uri="{D42A27DB-BD31-4B8C-83A1-F6EECF244321}">
                <p14:modId xmlns:p14="http://schemas.microsoft.com/office/powerpoint/2010/main" val="1747029514"/>
              </p:ext>
            </p:extLst>
          </p:nvPr>
        </p:nvGraphicFramePr>
        <p:xfrm>
          <a:off x="2436138" y="1928576"/>
          <a:ext cx="5017092" cy="283845"/>
        </p:xfrm>
        <a:graphic>
          <a:graphicData uri="http://schemas.openxmlformats.org/drawingml/2006/table">
            <a:tbl>
              <a:tblPr/>
              <a:tblGrid>
                <a:gridCol w="836182">
                  <a:extLst>
                    <a:ext uri="{9D8B030D-6E8A-4147-A177-3AD203B41FA5}">
                      <a16:colId xmlns:a16="http://schemas.microsoft.com/office/drawing/2014/main" val="3348109105"/>
                    </a:ext>
                  </a:extLst>
                </a:gridCol>
                <a:gridCol w="836182">
                  <a:extLst>
                    <a:ext uri="{9D8B030D-6E8A-4147-A177-3AD203B41FA5}">
                      <a16:colId xmlns:a16="http://schemas.microsoft.com/office/drawing/2014/main" val="1514076604"/>
                    </a:ext>
                  </a:extLst>
                </a:gridCol>
                <a:gridCol w="836182">
                  <a:extLst>
                    <a:ext uri="{9D8B030D-6E8A-4147-A177-3AD203B41FA5}">
                      <a16:colId xmlns:a16="http://schemas.microsoft.com/office/drawing/2014/main" val="1754137248"/>
                    </a:ext>
                  </a:extLst>
                </a:gridCol>
                <a:gridCol w="836182">
                  <a:extLst>
                    <a:ext uri="{9D8B030D-6E8A-4147-A177-3AD203B41FA5}">
                      <a16:colId xmlns:a16="http://schemas.microsoft.com/office/drawing/2014/main" val="3198790816"/>
                    </a:ext>
                  </a:extLst>
                </a:gridCol>
                <a:gridCol w="836182">
                  <a:extLst>
                    <a:ext uri="{9D8B030D-6E8A-4147-A177-3AD203B41FA5}">
                      <a16:colId xmlns:a16="http://schemas.microsoft.com/office/drawing/2014/main" val="2258722930"/>
                    </a:ext>
                  </a:extLst>
                </a:gridCol>
                <a:gridCol w="836182">
                  <a:extLst>
                    <a:ext uri="{9D8B030D-6E8A-4147-A177-3AD203B41FA5}">
                      <a16:colId xmlns:a16="http://schemas.microsoft.com/office/drawing/2014/main" val="2410707610"/>
                    </a:ext>
                  </a:extLst>
                </a:gridCol>
              </a:tblGrid>
              <a:tr h="283464">
                <a:tc>
                  <a:txBody>
                    <a:bodyPr/>
                    <a:lstStyle/>
                    <a:p>
                      <a:pPr algn="ctr" rtl="0" fontAlgn="ctr">
                        <a:buNone/>
                      </a:pPr>
                      <a:r>
                        <a:rPr lang="en-US" sz="900" b="1" i="0" u="none" strike="noStrike" dirty="0">
                          <a:solidFill>
                            <a:srgbClr val="FFFFFF"/>
                          </a:solidFill>
                          <a:effectLst/>
                          <a:latin typeface="Roboto Black" panose="02000000000000000000" pitchFamily="2" charset="0"/>
                        </a:rPr>
                        <a:t>Very Comfortable</a:t>
                      </a:r>
                    </a:p>
                  </a:txBody>
                  <a:tcPr marL="9525" marR="9525" marT="9525" marB="0" anchor="ctr">
                    <a:lnL>
                      <a:noFill/>
                    </a:lnL>
                    <a:lnR>
                      <a:noFill/>
                    </a:lnR>
                    <a:lnT>
                      <a:noFill/>
                    </a:lnT>
                    <a:lnB>
                      <a:noFill/>
                    </a:lnB>
                    <a:solidFill>
                      <a:schemeClr val="accent3">
                        <a:lumMod val="75000"/>
                      </a:schemeClr>
                    </a:solidFill>
                  </a:tcPr>
                </a:tc>
                <a:tc>
                  <a:txBody>
                    <a:bodyPr/>
                    <a:lstStyle/>
                    <a:p>
                      <a:pPr algn="ctr" rtl="0" fontAlgn="ctr">
                        <a:buNone/>
                      </a:pPr>
                      <a:r>
                        <a:rPr lang="en-US" sz="900" b="1" i="0" u="none" strike="noStrike" dirty="0">
                          <a:solidFill>
                            <a:srgbClr val="FFFFFF"/>
                          </a:solidFill>
                          <a:effectLst/>
                          <a:latin typeface="Roboto Black" panose="02000000000000000000" pitchFamily="2" charset="0"/>
                        </a:rPr>
                        <a:t>Somewhat comfortable</a:t>
                      </a:r>
                    </a:p>
                  </a:txBody>
                  <a:tcPr marL="9525" marR="9525" marT="9525" marB="0" anchor="ctr">
                    <a:lnL>
                      <a:noFill/>
                    </a:lnL>
                    <a:lnR>
                      <a:noFill/>
                    </a:lnR>
                    <a:lnT>
                      <a:noFill/>
                    </a:lnT>
                    <a:lnB>
                      <a:noFill/>
                    </a:lnB>
                    <a:solidFill>
                      <a:schemeClr val="accent3"/>
                    </a:solidFill>
                  </a:tcPr>
                </a:tc>
                <a:tc>
                  <a:txBody>
                    <a:bodyPr/>
                    <a:lstStyle/>
                    <a:p>
                      <a:pPr algn="ctr" rtl="0" fontAlgn="ctr">
                        <a:buNone/>
                      </a:pPr>
                      <a:r>
                        <a:rPr lang="en-US" sz="900" b="1" i="0" u="none" strike="noStrike" dirty="0">
                          <a:solidFill>
                            <a:srgbClr val="000000"/>
                          </a:solidFill>
                          <a:effectLst/>
                          <a:latin typeface="Roboto Black" panose="02000000000000000000" pitchFamily="2" charset="0"/>
                        </a:rPr>
                        <a:t>Don’t Know</a:t>
                      </a:r>
                    </a:p>
                  </a:txBody>
                  <a:tcPr marL="9525" marR="9525" marT="9525" marB="0" anchor="ctr">
                    <a:lnL>
                      <a:noFill/>
                    </a:lnL>
                    <a:lnR>
                      <a:noFill/>
                    </a:lnR>
                    <a:lnT>
                      <a:noFill/>
                    </a:lnT>
                    <a:lnB>
                      <a:noFill/>
                    </a:lnB>
                    <a:solidFill>
                      <a:srgbClr val="EDEDED"/>
                    </a:solidFill>
                  </a:tcPr>
                </a:tc>
                <a:tc>
                  <a:txBody>
                    <a:bodyPr/>
                    <a:lstStyle/>
                    <a:p>
                      <a:pPr algn="ctr" rtl="0" fontAlgn="ctr">
                        <a:buNone/>
                      </a:pPr>
                      <a:r>
                        <a:rPr lang="en-US" sz="900" b="1" i="0" u="none" strike="noStrike" dirty="0">
                          <a:solidFill>
                            <a:srgbClr val="FFFFFF"/>
                          </a:solidFill>
                          <a:effectLst/>
                          <a:latin typeface="Roboto Black" panose="02000000000000000000" pitchFamily="2" charset="0"/>
                        </a:rPr>
                        <a:t>I don’t go to grocery stores </a:t>
                      </a:r>
                    </a:p>
                  </a:txBody>
                  <a:tcPr marL="9525" marR="9525" marT="9525" marB="0" anchor="ctr">
                    <a:lnL>
                      <a:noFill/>
                    </a:lnL>
                    <a:lnR>
                      <a:noFill/>
                    </a:lnR>
                    <a:lnT>
                      <a:noFill/>
                    </a:lnT>
                    <a:lnB>
                      <a:noFill/>
                    </a:lnB>
                    <a:solidFill>
                      <a:srgbClr val="7D7D7D"/>
                    </a:solidFill>
                  </a:tcPr>
                </a:tc>
                <a:tc>
                  <a:txBody>
                    <a:bodyPr/>
                    <a:lstStyle/>
                    <a:p>
                      <a:pPr algn="ctr" rtl="0" fontAlgn="ctr">
                        <a:buNone/>
                      </a:pPr>
                      <a:r>
                        <a:rPr lang="en-US" sz="900" b="1" i="0" u="none" strike="noStrike" dirty="0">
                          <a:solidFill>
                            <a:srgbClr val="FFFFFF"/>
                          </a:solidFill>
                          <a:effectLst/>
                          <a:latin typeface="Roboto Black" panose="02000000000000000000" pitchFamily="2" charset="0"/>
                        </a:rPr>
                        <a:t>Somewhat uncomfortable</a:t>
                      </a:r>
                    </a:p>
                  </a:txBody>
                  <a:tcPr marL="9525" marR="9525" marT="9525" marB="0" anchor="ctr">
                    <a:lnL>
                      <a:noFill/>
                    </a:lnL>
                    <a:lnR>
                      <a:noFill/>
                    </a:lnR>
                    <a:lnT>
                      <a:noFill/>
                    </a:lnT>
                    <a:lnB>
                      <a:noFill/>
                    </a:lnB>
                    <a:solidFill>
                      <a:srgbClr val="0070C0"/>
                    </a:solidFill>
                  </a:tcPr>
                </a:tc>
                <a:tc>
                  <a:txBody>
                    <a:bodyPr/>
                    <a:lstStyle/>
                    <a:p>
                      <a:pPr algn="ctr" rtl="0" fontAlgn="ctr">
                        <a:buNone/>
                      </a:pPr>
                      <a:r>
                        <a:rPr lang="en-US" sz="900" b="1" i="0" u="none" strike="noStrike" dirty="0">
                          <a:solidFill>
                            <a:srgbClr val="FFFFFF"/>
                          </a:solidFill>
                          <a:effectLst/>
                          <a:latin typeface="Roboto Black" panose="02000000000000000000" pitchFamily="2" charset="0"/>
                        </a:rPr>
                        <a:t>Very uncomfortable</a:t>
                      </a:r>
                    </a:p>
                  </a:txBody>
                  <a:tcPr marL="9525" marR="9525" marT="9525" marB="0" anchor="ctr">
                    <a:lnL>
                      <a:noFill/>
                    </a:lnL>
                    <a:lnR>
                      <a:noFill/>
                    </a:lnR>
                    <a:lnT>
                      <a:noFill/>
                    </a:lnT>
                    <a:lnB>
                      <a:noFill/>
                    </a:lnB>
                    <a:solidFill>
                      <a:srgbClr val="002060"/>
                    </a:solidFill>
                  </a:tcPr>
                </a:tc>
                <a:extLst>
                  <a:ext uri="{0D108BD9-81ED-4DB2-BD59-A6C34878D82A}">
                    <a16:rowId xmlns:a16="http://schemas.microsoft.com/office/drawing/2014/main" val="1543931069"/>
                  </a:ext>
                </a:extLst>
              </a:tr>
            </a:tbl>
          </a:graphicData>
        </a:graphic>
      </p:graphicFrame>
      <p:sp>
        <p:nvSpPr>
          <p:cNvPr id="6" name="TextBox 5">
            <a:extLst>
              <a:ext uri="{FF2B5EF4-FFF2-40B4-BE49-F238E27FC236}">
                <a16:creationId xmlns:a16="http://schemas.microsoft.com/office/drawing/2014/main" id="{A8AFBDA8-3F39-B91F-B2FC-989A68EB7D8B}"/>
              </a:ext>
            </a:extLst>
          </p:cNvPr>
          <p:cNvSpPr txBox="1"/>
          <p:nvPr/>
        </p:nvSpPr>
        <p:spPr>
          <a:xfrm>
            <a:off x="1072938" y="4719622"/>
            <a:ext cx="6858710" cy="307777"/>
          </a:xfrm>
          <a:prstGeom prst="rect">
            <a:avLst/>
          </a:prstGeom>
          <a:noFill/>
        </p:spPr>
        <p:txBody>
          <a:bodyPr wrap="square" rtlCol="0">
            <a:spAutoFit/>
          </a:bodyPr>
          <a:lstStyle/>
          <a:p>
            <a:pPr defTabSz="685800">
              <a:buClrTx/>
              <a:defRPr/>
            </a:pPr>
            <a:r>
              <a:rPr lang="en-US" sz="700" kern="1200" dirty="0">
                <a:solidFill>
                  <a:srgbClr val="FFFFFF">
                    <a:lumMod val="50000"/>
                  </a:srgbClr>
                </a:solidFill>
                <a:latin typeface="Roboto Light" panose="02000000000000000000" pitchFamily="2" charset="0"/>
                <a:ea typeface="Roboto Light" panose="02000000000000000000" pitchFamily="2" charset="0"/>
              </a:rPr>
              <a:t>Now, imagine a grocery store chain in your area is introducing robots to perform a variety of functions in its stores. How comfortable or uncomfortable would you be seeing robots used in each of the following ways at a grocery store you shop at? </a:t>
            </a:r>
          </a:p>
        </p:txBody>
      </p:sp>
    </p:spTree>
    <p:extLst>
      <p:ext uri="{BB962C8B-B14F-4D97-AF65-F5344CB8AC3E}">
        <p14:creationId xmlns:p14="http://schemas.microsoft.com/office/powerpoint/2010/main" val="326844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a:extLst>
            <a:ext uri="{FF2B5EF4-FFF2-40B4-BE49-F238E27FC236}">
              <a16:creationId xmlns:a16="http://schemas.microsoft.com/office/drawing/2014/main" id="{42D3E280-FC95-CAF5-F2A6-6B856417BE83}"/>
            </a:ext>
          </a:extLst>
        </p:cNvPr>
        <p:cNvGrpSpPr/>
        <p:nvPr/>
      </p:nvGrpSpPr>
      <p:grpSpPr>
        <a:xfrm>
          <a:off x="0" y="0"/>
          <a:ext cx="0" cy="0"/>
          <a:chOff x="0" y="0"/>
          <a:chExt cx="0" cy="0"/>
        </a:xfrm>
      </p:grpSpPr>
      <p:sp>
        <p:nvSpPr>
          <p:cNvPr id="18" name="Google Shape;157;p31">
            <a:extLst>
              <a:ext uri="{FF2B5EF4-FFF2-40B4-BE49-F238E27FC236}">
                <a16:creationId xmlns:a16="http://schemas.microsoft.com/office/drawing/2014/main" id="{0E54528A-FAA6-FDA7-2EA2-E39070D9F1A3}"/>
              </a:ext>
            </a:extLst>
          </p:cNvPr>
          <p:cNvSpPr txBox="1">
            <a:spLocks noGrp="1"/>
          </p:cNvSpPr>
          <p:nvPr>
            <p:ph type="sldNum" idx="12"/>
          </p:nvPr>
        </p:nvSpPr>
        <p:spPr>
          <a:xfrm>
            <a:off x="8659513" y="4731150"/>
            <a:ext cx="295172" cy="177000"/>
          </a:xfrm>
          <a:prstGeom prst="rect">
            <a:avLst/>
          </a:prstGeom>
        </p:spPr>
        <p:txBody>
          <a:bodyPr spcFirstLastPara="1" wrap="square" lIns="34250" tIns="34250" rIns="34250" bIns="34250" anchor="ctr" anchorCtr="0">
            <a:noAutofit/>
          </a:bodyPr>
          <a:lstStyle/>
          <a:p>
            <a:pPr marL="0" marR="0" lvl="0" indent="0" algn="r" defTabSz="914400" rtl="0" eaLnBrk="1" fontAlgn="auto" latinLnBrk="0" hangingPunct="1">
              <a:lnSpc>
                <a:spcPct val="100000"/>
              </a:lnSpc>
              <a:spcBef>
                <a:spcPts val="0"/>
              </a:spcBef>
              <a:spcAft>
                <a:spcPts val="0"/>
              </a:spcAft>
              <a:buClr>
                <a:srgbClr val="888888"/>
              </a:buClr>
              <a:buSzPts val="900"/>
              <a:buFont typeface="Calibri"/>
              <a:buNone/>
              <a:tabLst/>
              <a:defRPr/>
            </a:pPr>
            <a:fld id="{00000000-1234-1234-1234-123412341234}" type="slidenum">
              <a:rPr kumimoji="0" lang="en" sz="900" b="0" i="0" u="none" strike="noStrike" kern="0" cap="none" spc="0" normalizeH="0" baseline="0" noProof="0">
                <a:ln>
                  <a:noFill/>
                </a:ln>
                <a:solidFill>
                  <a:srgbClr val="888888"/>
                </a:solidFill>
                <a:effectLst/>
                <a:uLnTx/>
                <a:uFillTx/>
                <a:latin typeface="Roboto Light"/>
                <a:ea typeface="Roboto Light"/>
                <a:sym typeface="Roboto Light"/>
              </a:rPr>
              <a:pPr marL="0" marR="0" lvl="0" indent="0" algn="r" defTabSz="914400" rtl="0" eaLnBrk="1" fontAlgn="auto" latinLnBrk="0" hangingPunct="1">
                <a:lnSpc>
                  <a:spcPct val="100000"/>
                </a:lnSpc>
                <a:spcBef>
                  <a:spcPts val="0"/>
                </a:spcBef>
                <a:spcAft>
                  <a:spcPts val="0"/>
                </a:spcAft>
                <a:buClr>
                  <a:srgbClr val="888888"/>
                </a:buClr>
                <a:buSzPts val="900"/>
                <a:buFont typeface="Calibri"/>
                <a:buNone/>
                <a:tabLst/>
                <a:defRPr/>
              </a:pPr>
              <a:t>4</a:t>
            </a:fld>
            <a:endParaRPr kumimoji="0" sz="900" b="0" i="0" u="none" strike="noStrike" kern="0" cap="none" spc="0" normalizeH="0" baseline="0" noProof="0" dirty="0">
              <a:ln>
                <a:noFill/>
              </a:ln>
              <a:solidFill>
                <a:srgbClr val="888888"/>
              </a:solidFill>
              <a:effectLst/>
              <a:uLnTx/>
              <a:uFillTx/>
              <a:latin typeface="Roboto Light"/>
              <a:ea typeface="Roboto Light"/>
              <a:sym typeface="Roboto Light"/>
            </a:endParaRPr>
          </a:p>
        </p:txBody>
      </p:sp>
      <p:sp>
        <p:nvSpPr>
          <p:cNvPr id="6" name="Rectangle 5">
            <a:extLst>
              <a:ext uri="{FF2B5EF4-FFF2-40B4-BE49-F238E27FC236}">
                <a16:creationId xmlns:a16="http://schemas.microsoft.com/office/drawing/2014/main" id="{29ED244C-09CB-E48E-8153-988A9CE3E7AA}"/>
              </a:ext>
            </a:extLst>
          </p:cNvPr>
          <p:cNvSpPr/>
          <p:nvPr/>
        </p:nvSpPr>
        <p:spPr>
          <a:xfrm>
            <a:off x="189315" y="567395"/>
            <a:ext cx="8765370" cy="738664"/>
          </a:xfrm>
          <a:prstGeom prst="rect">
            <a:avLst/>
          </a:prstGeom>
        </p:spPr>
        <p:txBody>
          <a:bodyPr wrap="square">
            <a:spAutoFit/>
          </a:bodyPr>
          <a:lstStyle/>
          <a:p>
            <a:pPr>
              <a:defRPr/>
            </a:pPr>
            <a:r>
              <a:rPr lang="en-US" dirty="0">
                <a:latin typeface="Roboto Light" panose="02000000000000000000" pitchFamily="2" charset="0"/>
                <a:ea typeface="Roboto Light" panose="02000000000000000000" pitchFamily="2" charset="0"/>
                <a:sym typeface="Roboto Black"/>
              </a:rPr>
              <a:t>When asked to consider accepting robots doing roles at grocery stores to lower their grocery bill, acceptance ran notably higher for back-of-house robots (58%) than those engaging with customers more directly like helping them find or carry items in the aisles (46%). </a:t>
            </a:r>
          </a:p>
        </p:txBody>
      </p:sp>
      <p:sp>
        <p:nvSpPr>
          <p:cNvPr id="7" name="Google Shape;144;p31">
            <a:extLst>
              <a:ext uri="{FF2B5EF4-FFF2-40B4-BE49-F238E27FC236}">
                <a16:creationId xmlns:a16="http://schemas.microsoft.com/office/drawing/2014/main" id="{241F3CF8-E05F-5A45-CC72-E230D429E883}"/>
              </a:ext>
            </a:extLst>
          </p:cNvPr>
          <p:cNvSpPr txBox="1">
            <a:spLocks/>
          </p:cNvSpPr>
          <p:nvPr/>
        </p:nvSpPr>
        <p:spPr>
          <a:xfrm>
            <a:off x="189315" y="235350"/>
            <a:ext cx="8765370" cy="401959"/>
          </a:xfrm>
          <a:prstGeom prst="rect">
            <a:avLst/>
          </a:prstGeom>
          <a:noFill/>
          <a:ln>
            <a:noFill/>
          </a:ln>
        </p:spPr>
        <p:txBody>
          <a:bodyPr spcFirstLastPara="1" wrap="square" lIns="34250" tIns="34250" rIns="34250" bIns="3425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SzPts val="2400"/>
              <a:defRPr/>
            </a:pPr>
            <a:r>
              <a:rPr lang="en-US" sz="2000" b="1" dirty="0">
                <a:latin typeface="Roboto Black"/>
                <a:ea typeface="Roboto Black"/>
                <a:cs typeface="Roboto Black"/>
                <a:sym typeface="Roboto Black"/>
              </a:rPr>
              <a:t>Lower prices don't override the discomfort around direct engagement</a:t>
            </a:r>
          </a:p>
        </p:txBody>
      </p:sp>
      <p:graphicFrame>
        <p:nvGraphicFramePr>
          <p:cNvPr id="2" name="Chart 1">
            <a:extLst>
              <a:ext uri="{FF2B5EF4-FFF2-40B4-BE49-F238E27FC236}">
                <a16:creationId xmlns:a16="http://schemas.microsoft.com/office/drawing/2014/main" id="{341EED0C-DA0D-BD0C-CB5C-61CDED02D851}"/>
              </a:ext>
            </a:extLst>
          </p:cNvPr>
          <p:cNvGraphicFramePr/>
          <p:nvPr>
            <p:extLst>
              <p:ext uri="{D42A27DB-BD31-4B8C-83A1-F6EECF244321}">
                <p14:modId xmlns:p14="http://schemas.microsoft.com/office/powerpoint/2010/main" val="2670161641"/>
              </p:ext>
            </p:extLst>
          </p:nvPr>
        </p:nvGraphicFramePr>
        <p:xfrm>
          <a:off x="5578134" y="2199133"/>
          <a:ext cx="3017520" cy="1793389"/>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04CA3EE0-41DD-9E14-CB3C-D14D413CD540}"/>
              </a:ext>
            </a:extLst>
          </p:cNvPr>
          <p:cNvSpPr/>
          <p:nvPr/>
        </p:nvSpPr>
        <p:spPr>
          <a:xfrm>
            <a:off x="1631679" y="1316758"/>
            <a:ext cx="5880643" cy="44627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b="1" i="0" u="none" strike="noStrike" kern="0" cap="none" spc="0" normalizeH="0" baseline="0" noProof="0" dirty="0">
                <a:ln>
                  <a:noFill/>
                </a:ln>
                <a:solidFill>
                  <a:srgbClr val="000000"/>
                </a:solidFill>
                <a:effectLst/>
                <a:uLnTx/>
                <a:uFillTx/>
                <a:latin typeface="Roboto Black" panose="02000000000000000000" pitchFamily="2" charset="0"/>
                <a:ea typeface="Roboto Black" panose="02000000000000000000" pitchFamily="2" charset="0"/>
                <a:cs typeface="Arial"/>
                <a:sym typeface="Arial"/>
              </a:rPr>
              <a:t>Willingness to Accept Robots For Lower Prices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1" u="none" strike="noStrike" kern="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cs typeface="Arial"/>
                <a:sym typeface="Arial"/>
              </a:rPr>
              <a:t>Showing % among</a:t>
            </a:r>
            <a:r>
              <a:rPr lang="en-US" sz="900" i="1" dirty="0">
                <a:latin typeface="Roboto Light" panose="02000000000000000000" pitchFamily="2" charset="0"/>
                <a:ea typeface="Roboto Light" panose="02000000000000000000" pitchFamily="2" charset="0"/>
              </a:rPr>
              <a:t> US Adults who go to grocery stores</a:t>
            </a:r>
            <a:endParaRPr kumimoji="0" lang="en-US" sz="900" b="1" i="1" u="none" strike="noStrike" kern="0" cap="none" spc="0" normalizeH="0" baseline="0" noProof="0" dirty="0">
              <a:ln>
                <a:noFill/>
              </a:ln>
              <a:solidFill>
                <a:srgbClr val="000000"/>
              </a:solidFill>
              <a:effectLst/>
              <a:uLnTx/>
              <a:uFillTx/>
              <a:latin typeface="Roboto Black" panose="02000000000000000000" pitchFamily="2" charset="0"/>
              <a:ea typeface="Roboto Black" panose="02000000000000000000" pitchFamily="2" charset="0"/>
              <a:cs typeface="Arial"/>
              <a:sym typeface="Arial"/>
            </a:endParaRPr>
          </a:p>
        </p:txBody>
      </p:sp>
      <p:graphicFrame>
        <p:nvGraphicFramePr>
          <p:cNvPr id="13" name="Table 12">
            <a:extLst>
              <a:ext uri="{FF2B5EF4-FFF2-40B4-BE49-F238E27FC236}">
                <a16:creationId xmlns:a16="http://schemas.microsoft.com/office/drawing/2014/main" id="{525A668A-229A-3057-3E2D-339F1903952D}"/>
              </a:ext>
            </a:extLst>
          </p:cNvPr>
          <p:cNvGraphicFramePr>
            <a:graphicFrameLocks noGrp="1"/>
          </p:cNvGraphicFramePr>
          <p:nvPr>
            <p:extLst>
              <p:ext uri="{D42A27DB-BD31-4B8C-83A1-F6EECF244321}">
                <p14:modId xmlns:p14="http://schemas.microsoft.com/office/powerpoint/2010/main" val="3934755662"/>
              </p:ext>
            </p:extLst>
          </p:nvPr>
        </p:nvGraphicFramePr>
        <p:xfrm>
          <a:off x="6361868" y="3992522"/>
          <a:ext cx="1487687" cy="466725"/>
        </p:xfrm>
        <a:graphic>
          <a:graphicData uri="http://schemas.openxmlformats.org/drawingml/2006/table">
            <a:tbl>
              <a:tblPr firstRow="1" bandRow="1">
                <a:tableStyleId>{5C22544A-7EE6-4342-B048-85BDC9FD1C3A}</a:tableStyleId>
              </a:tblPr>
              <a:tblGrid>
                <a:gridCol w="1487687">
                  <a:extLst>
                    <a:ext uri="{9D8B030D-6E8A-4147-A177-3AD203B41FA5}">
                      <a16:colId xmlns:a16="http://schemas.microsoft.com/office/drawing/2014/main" val="4233098457"/>
                    </a:ext>
                  </a:extLst>
                </a:gridCol>
              </a:tblGrid>
              <a:tr h="457200">
                <a:tc>
                  <a:txBody>
                    <a:bodyPr/>
                    <a:lstStyle/>
                    <a:p>
                      <a:pPr algn="ctr" fontAlgn="b">
                        <a:buNone/>
                      </a:pPr>
                      <a:r>
                        <a:rPr lang="en-US" sz="1000" b="1" i="0" u="none" strike="noStrike" cap="none" dirty="0">
                          <a:solidFill>
                            <a:schemeClr val="tx1"/>
                          </a:solidFill>
                          <a:effectLst/>
                          <a:latin typeface="Roboto Black" panose="02000000000000000000" pitchFamily="2" charset="0"/>
                          <a:ea typeface="Roboto Black" panose="02000000000000000000" pitchFamily="2" charset="0"/>
                          <a:cs typeface="Roboto Black" panose="02000000000000000000" pitchFamily="2" charset="0"/>
                          <a:sym typeface="Arial"/>
                        </a:rPr>
                        <a:t>Helping customers find or carry items in the aisles</a:t>
                      </a:r>
                    </a:p>
                  </a:txBody>
                  <a:tcPr marL="9525" marR="9525" marT="9525" marB="0" anchor="ctr">
                    <a:noFill/>
                  </a:tcPr>
                </a:tc>
                <a:extLst>
                  <a:ext uri="{0D108BD9-81ED-4DB2-BD59-A6C34878D82A}">
                    <a16:rowId xmlns:a16="http://schemas.microsoft.com/office/drawing/2014/main" val="1622669900"/>
                  </a:ext>
                </a:extLst>
              </a:tr>
            </a:tbl>
          </a:graphicData>
        </a:graphic>
      </p:graphicFrame>
      <p:graphicFrame>
        <p:nvGraphicFramePr>
          <p:cNvPr id="3" name="Table 2">
            <a:extLst>
              <a:ext uri="{FF2B5EF4-FFF2-40B4-BE49-F238E27FC236}">
                <a16:creationId xmlns:a16="http://schemas.microsoft.com/office/drawing/2014/main" id="{60826C5F-6BA6-1EB3-DE3D-E0C820C424EF}"/>
              </a:ext>
            </a:extLst>
          </p:cNvPr>
          <p:cNvGraphicFramePr>
            <a:graphicFrameLocks noGrp="1"/>
          </p:cNvGraphicFramePr>
          <p:nvPr>
            <p:extLst>
              <p:ext uri="{D42A27DB-BD31-4B8C-83A1-F6EECF244321}">
                <p14:modId xmlns:p14="http://schemas.microsoft.com/office/powerpoint/2010/main" val="151039775"/>
              </p:ext>
            </p:extLst>
          </p:nvPr>
        </p:nvGraphicFramePr>
        <p:xfrm>
          <a:off x="2760641" y="1856402"/>
          <a:ext cx="3622725" cy="288617"/>
        </p:xfrm>
        <a:graphic>
          <a:graphicData uri="http://schemas.openxmlformats.org/drawingml/2006/table">
            <a:tbl>
              <a:tblPr/>
              <a:tblGrid>
                <a:gridCol w="1207575">
                  <a:extLst>
                    <a:ext uri="{9D8B030D-6E8A-4147-A177-3AD203B41FA5}">
                      <a16:colId xmlns:a16="http://schemas.microsoft.com/office/drawing/2014/main" val="3348109105"/>
                    </a:ext>
                  </a:extLst>
                </a:gridCol>
                <a:gridCol w="1207575">
                  <a:extLst>
                    <a:ext uri="{9D8B030D-6E8A-4147-A177-3AD203B41FA5}">
                      <a16:colId xmlns:a16="http://schemas.microsoft.com/office/drawing/2014/main" val="1514076604"/>
                    </a:ext>
                  </a:extLst>
                </a:gridCol>
                <a:gridCol w="1207575">
                  <a:extLst>
                    <a:ext uri="{9D8B030D-6E8A-4147-A177-3AD203B41FA5}">
                      <a16:colId xmlns:a16="http://schemas.microsoft.com/office/drawing/2014/main" val="1754137248"/>
                    </a:ext>
                  </a:extLst>
                </a:gridCol>
              </a:tblGrid>
              <a:tr h="288617">
                <a:tc>
                  <a:txBody>
                    <a:bodyPr/>
                    <a:lstStyle/>
                    <a:p>
                      <a:pPr algn="ctr" rtl="0" fontAlgn="ctr">
                        <a:buNone/>
                      </a:pPr>
                      <a:r>
                        <a:rPr lang="en-US" sz="900" b="1" i="0" u="none" strike="noStrike" dirty="0">
                          <a:solidFill>
                            <a:srgbClr val="FFFFFF"/>
                          </a:solidFill>
                          <a:effectLst/>
                          <a:latin typeface="Roboto Black" panose="02000000000000000000" pitchFamily="2" charset="0"/>
                        </a:rPr>
                        <a:t>Yes, would accept </a:t>
                      </a:r>
                    </a:p>
                  </a:txBody>
                  <a:tcPr marL="15342" marR="15342" marT="11526" marB="0" anchor="ctr">
                    <a:lnL>
                      <a:noFill/>
                    </a:lnL>
                    <a:lnR>
                      <a:noFill/>
                    </a:lnR>
                    <a:lnT>
                      <a:noFill/>
                    </a:lnT>
                    <a:lnB>
                      <a:noFill/>
                    </a:lnB>
                    <a:solidFill>
                      <a:schemeClr val="accent3"/>
                    </a:solidFill>
                  </a:tcPr>
                </a:tc>
                <a:tc>
                  <a:txBody>
                    <a:bodyPr/>
                    <a:lstStyle/>
                    <a:p>
                      <a:pPr algn="ctr" rtl="0" fontAlgn="ctr">
                        <a:buNone/>
                      </a:pPr>
                      <a:r>
                        <a:rPr lang="en-US" sz="900" b="1" i="0" u="none" strike="noStrike" dirty="0">
                          <a:solidFill>
                            <a:schemeClr val="tx1"/>
                          </a:solidFill>
                          <a:effectLst/>
                          <a:latin typeface="Roboto Black" panose="02000000000000000000" pitchFamily="2" charset="0"/>
                        </a:rPr>
                        <a:t>Not Sure</a:t>
                      </a:r>
                    </a:p>
                  </a:txBody>
                  <a:tcPr marL="15342" marR="15342" marT="11526" marB="0" anchor="ctr">
                    <a:lnL>
                      <a:noFill/>
                    </a:lnL>
                    <a:lnR>
                      <a:noFill/>
                    </a:lnR>
                    <a:lnT>
                      <a:noFill/>
                    </a:lnT>
                    <a:lnB>
                      <a:noFill/>
                    </a:lnB>
                    <a:solidFill>
                      <a:srgbClr val="EDEDED"/>
                    </a:solidFill>
                  </a:tcPr>
                </a:tc>
                <a:tc>
                  <a:txBody>
                    <a:bodyPr/>
                    <a:lstStyle/>
                    <a:p>
                      <a:pPr algn="ctr" rtl="0" fontAlgn="ctr">
                        <a:buNone/>
                      </a:pPr>
                      <a:r>
                        <a:rPr lang="en-US" sz="900" b="1" i="0" u="none" strike="noStrike" dirty="0">
                          <a:solidFill>
                            <a:schemeClr val="bg1"/>
                          </a:solidFill>
                          <a:effectLst/>
                          <a:latin typeface="Roboto Black" panose="02000000000000000000" pitchFamily="2" charset="0"/>
                        </a:rPr>
                        <a:t>No, would not accept</a:t>
                      </a:r>
                    </a:p>
                  </a:txBody>
                  <a:tcPr marL="15342" marR="15342" marT="11526" marB="0" anchor="ctr">
                    <a:lnL>
                      <a:noFill/>
                    </a:lnL>
                    <a:lnR>
                      <a:noFill/>
                    </a:lnR>
                    <a:lnT>
                      <a:noFill/>
                    </a:lnT>
                    <a:lnB>
                      <a:noFill/>
                    </a:lnB>
                    <a:solidFill>
                      <a:srgbClr val="0070C0"/>
                    </a:solidFill>
                  </a:tcPr>
                </a:tc>
                <a:extLst>
                  <a:ext uri="{0D108BD9-81ED-4DB2-BD59-A6C34878D82A}">
                    <a16:rowId xmlns:a16="http://schemas.microsoft.com/office/drawing/2014/main" val="1543931069"/>
                  </a:ext>
                </a:extLst>
              </a:tr>
            </a:tbl>
          </a:graphicData>
        </a:graphic>
      </p:graphicFrame>
      <p:graphicFrame>
        <p:nvGraphicFramePr>
          <p:cNvPr id="4" name="Chart 3">
            <a:extLst>
              <a:ext uri="{FF2B5EF4-FFF2-40B4-BE49-F238E27FC236}">
                <a16:creationId xmlns:a16="http://schemas.microsoft.com/office/drawing/2014/main" id="{B3F6A621-4A18-B5E7-F4E3-8CE331C2CF13}"/>
              </a:ext>
            </a:extLst>
          </p:cNvPr>
          <p:cNvGraphicFramePr/>
          <p:nvPr>
            <p:extLst>
              <p:ext uri="{D42A27DB-BD31-4B8C-83A1-F6EECF244321}">
                <p14:modId xmlns:p14="http://schemas.microsoft.com/office/powerpoint/2010/main" val="3336282001"/>
              </p:ext>
            </p:extLst>
          </p:nvPr>
        </p:nvGraphicFramePr>
        <p:xfrm>
          <a:off x="548346" y="2199133"/>
          <a:ext cx="3017520" cy="179338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Table 9">
            <a:extLst>
              <a:ext uri="{FF2B5EF4-FFF2-40B4-BE49-F238E27FC236}">
                <a16:creationId xmlns:a16="http://schemas.microsoft.com/office/drawing/2014/main" id="{70F4243D-C5E5-7166-9CFD-AEDB6ADC83F8}"/>
              </a:ext>
            </a:extLst>
          </p:cNvPr>
          <p:cNvGraphicFramePr>
            <a:graphicFrameLocks noGrp="1"/>
          </p:cNvGraphicFramePr>
          <p:nvPr>
            <p:extLst>
              <p:ext uri="{D42A27DB-BD31-4B8C-83A1-F6EECF244321}">
                <p14:modId xmlns:p14="http://schemas.microsoft.com/office/powerpoint/2010/main" val="1447498112"/>
              </p:ext>
            </p:extLst>
          </p:nvPr>
        </p:nvGraphicFramePr>
        <p:xfrm>
          <a:off x="1332080" y="3992522"/>
          <a:ext cx="1487687" cy="619125"/>
        </p:xfrm>
        <a:graphic>
          <a:graphicData uri="http://schemas.openxmlformats.org/drawingml/2006/table">
            <a:tbl>
              <a:tblPr firstRow="1" bandRow="1">
                <a:tableStyleId>{5C22544A-7EE6-4342-B048-85BDC9FD1C3A}</a:tableStyleId>
              </a:tblPr>
              <a:tblGrid>
                <a:gridCol w="1487687">
                  <a:extLst>
                    <a:ext uri="{9D8B030D-6E8A-4147-A177-3AD203B41FA5}">
                      <a16:colId xmlns:a16="http://schemas.microsoft.com/office/drawing/2014/main" val="4233098457"/>
                    </a:ext>
                  </a:extLst>
                </a:gridCol>
              </a:tblGrid>
              <a:tr h="457200">
                <a:tc>
                  <a:txBody>
                    <a:bodyPr/>
                    <a:lstStyle/>
                    <a:p>
                      <a:pPr algn="ctr" fontAlgn="b">
                        <a:buNone/>
                      </a:pPr>
                      <a:r>
                        <a:rPr lang="en-US" sz="1000" b="1" i="0" u="none" strike="noStrike" cap="none" dirty="0">
                          <a:solidFill>
                            <a:schemeClr val="tx1"/>
                          </a:solidFill>
                          <a:effectLst/>
                          <a:latin typeface="Roboto Black" panose="02000000000000000000" pitchFamily="2" charset="0"/>
                          <a:ea typeface="Roboto Black" panose="02000000000000000000" pitchFamily="2" charset="0"/>
                          <a:cs typeface="Roboto Black" panose="02000000000000000000" pitchFamily="2" charset="0"/>
                          <a:sym typeface="Arial"/>
                        </a:rPr>
                        <a:t>Working in the stockroom and loading dock, where customers don't shop</a:t>
                      </a:r>
                    </a:p>
                  </a:txBody>
                  <a:tcPr marL="9525" marR="9525" marT="9525" marB="0" anchor="ctr">
                    <a:noFill/>
                  </a:tcPr>
                </a:tc>
                <a:extLst>
                  <a:ext uri="{0D108BD9-81ED-4DB2-BD59-A6C34878D82A}">
                    <a16:rowId xmlns:a16="http://schemas.microsoft.com/office/drawing/2014/main" val="1622669900"/>
                  </a:ext>
                </a:extLst>
              </a:tr>
            </a:tbl>
          </a:graphicData>
        </a:graphic>
      </p:graphicFrame>
      <p:graphicFrame>
        <p:nvGraphicFramePr>
          <p:cNvPr id="11" name="Chart 10">
            <a:extLst>
              <a:ext uri="{FF2B5EF4-FFF2-40B4-BE49-F238E27FC236}">
                <a16:creationId xmlns:a16="http://schemas.microsoft.com/office/drawing/2014/main" id="{71798ACE-3001-BAC5-5273-70505CD42CAE}"/>
              </a:ext>
            </a:extLst>
          </p:cNvPr>
          <p:cNvGraphicFramePr/>
          <p:nvPr>
            <p:extLst>
              <p:ext uri="{D42A27DB-BD31-4B8C-83A1-F6EECF244321}">
                <p14:modId xmlns:p14="http://schemas.microsoft.com/office/powerpoint/2010/main" val="3013465053"/>
              </p:ext>
            </p:extLst>
          </p:nvPr>
        </p:nvGraphicFramePr>
        <p:xfrm>
          <a:off x="3063240" y="2199133"/>
          <a:ext cx="3017520" cy="179338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Table 15">
            <a:extLst>
              <a:ext uri="{FF2B5EF4-FFF2-40B4-BE49-F238E27FC236}">
                <a16:creationId xmlns:a16="http://schemas.microsoft.com/office/drawing/2014/main" id="{6FF1F087-96D1-ED15-1E44-7C85EFD3BBEE}"/>
              </a:ext>
            </a:extLst>
          </p:cNvPr>
          <p:cNvGraphicFramePr>
            <a:graphicFrameLocks noGrp="1"/>
          </p:cNvGraphicFramePr>
          <p:nvPr>
            <p:extLst>
              <p:ext uri="{D42A27DB-BD31-4B8C-83A1-F6EECF244321}">
                <p14:modId xmlns:p14="http://schemas.microsoft.com/office/powerpoint/2010/main" val="2379088984"/>
              </p:ext>
            </p:extLst>
          </p:nvPr>
        </p:nvGraphicFramePr>
        <p:xfrm>
          <a:off x="3846974" y="3992522"/>
          <a:ext cx="1487687" cy="466725"/>
        </p:xfrm>
        <a:graphic>
          <a:graphicData uri="http://schemas.openxmlformats.org/drawingml/2006/table">
            <a:tbl>
              <a:tblPr firstRow="1" bandRow="1">
                <a:tableStyleId>{5C22544A-7EE6-4342-B048-85BDC9FD1C3A}</a:tableStyleId>
              </a:tblPr>
              <a:tblGrid>
                <a:gridCol w="1487687">
                  <a:extLst>
                    <a:ext uri="{9D8B030D-6E8A-4147-A177-3AD203B41FA5}">
                      <a16:colId xmlns:a16="http://schemas.microsoft.com/office/drawing/2014/main" val="4233098457"/>
                    </a:ext>
                  </a:extLst>
                </a:gridCol>
              </a:tblGrid>
              <a:tr h="457200">
                <a:tc>
                  <a:txBody>
                    <a:bodyPr/>
                    <a:lstStyle/>
                    <a:p>
                      <a:pPr algn="ctr" fontAlgn="b">
                        <a:buNone/>
                      </a:pPr>
                      <a:r>
                        <a:rPr lang="en-US" sz="1000" b="1" i="0" u="none" strike="noStrike" cap="none" dirty="0">
                          <a:solidFill>
                            <a:schemeClr val="tx1"/>
                          </a:solidFill>
                          <a:effectLst/>
                          <a:latin typeface="Roboto Black" panose="02000000000000000000" pitchFamily="2" charset="0"/>
                          <a:ea typeface="Roboto Black" panose="02000000000000000000" pitchFamily="2" charset="0"/>
                          <a:cs typeface="Roboto Black" panose="02000000000000000000" pitchFamily="2" charset="0"/>
                          <a:sym typeface="Arial"/>
                        </a:rPr>
                        <a:t>Stocking shelves on the store floor while customers shop</a:t>
                      </a:r>
                    </a:p>
                  </a:txBody>
                  <a:tcPr marL="9525" marR="9525" marT="9525" marB="0" anchor="ctr">
                    <a:noFill/>
                  </a:tcPr>
                </a:tc>
                <a:extLst>
                  <a:ext uri="{0D108BD9-81ED-4DB2-BD59-A6C34878D82A}">
                    <a16:rowId xmlns:a16="http://schemas.microsoft.com/office/drawing/2014/main" val="1622669900"/>
                  </a:ext>
                </a:extLst>
              </a:tr>
            </a:tbl>
          </a:graphicData>
        </a:graphic>
      </p:graphicFrame>
      <p:sp>
        <p:nvSpPr>
          <p:cNvPr id="8" name="TextBox 7">
            <a:extLst>
              <a:ext uri="{FF2B5EF4-FFF2-40B4-BE49-F238E27FC236}">
                <a16:creationId xmlns:a16="http://schemas.microsoft.com/office/drawing/2014/main" id="{8A781A24-35E6-E8B1-7D39-9DF0AC955DA9}"/>
              </a:ext>
            </a:extLst>
          </p:cNvPr>
          <p:cNvSpPr txBox="1"/>
          <p:nvPr/>
        </p:nvSpPr>
        <p:spPr>
          <a:xfrm>
            <a:off x="1072938" y="4719622"/>
            <a:ext cx="6858710" cy="307777"/>
          </a:xfrm>
          <a:prstGeom prst="rect">
            <a:avLst/>
          </a:prstGeom>
          <a:noFill/>
        </p:spPr>
        <p:txBody>
          <a:bodyPr wrap="square" rtlCol="0">
            <a:spAutoFit/>
          </a:bodyPr>
          <a:lstStyle/>
          <a:p>
            <a:pPr defTabSz="685800">
              <a:buClrTx/>
              <a:defRPr/>
            </a:pPr>
            <a:r>
              <a:rPr lang="en-US" sz="700" kern="1200" dirty="0">
                <a:solidFill>
                  <a:srgbClr val="FFFFFF">
                    <a:lumMod val="50000"/>
                  </a:srgbClr>
                </a:solidFill>
                <a:latin typeface="Roboto Light" panose="02000000000000000000" pitchFamily="2" charset="0"/>
                <a:ea typeface="Roboto Light" panose="02000000000000000000" pitchFamily="2" charset="0"/>
              </a:rPr>
              <a:t>Now imagine stores may be able to charge lower prices by using robots instead of workers. Would you accept robots doing each of the following if it lowered your grocery bill? </a:t>
            </a:r>
          </a:p>
        </p:txBody>
      </p:sp>
    </p:spTree>
    <p:extLst>
      <p:ext uri="{BB962C8B-B14F-4D97-AF65-F5344CB8AC3E}">
        <p14:creationId xmlns:p14="http://schemas.microsoft.com/office/powerpoint/2010/main" val="864302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a:extLst>
            <a:ext uri="{FF2B5EF4-FFF2-40B4-BE49-F238E27FC236}">
              <a16:creationId xmlns:a16="http://schemas.microsoft.com/office/drawing/2014/main" id="{CB985178-CBEE-3DDA-2372-5189CBCA788F}"/>
            </a:ext>
          </a:extLst>
        </p:cNvPr>
        <p:cNvGrpSpPr/>
        <p:nvPr/>
      </p:nvGrpSpPr>
      <p:grpSpPr>
        <a:xfrm>
          <a:off x="0" y="0"/>
          <a:ext cx="0" cy="0"/>
          <a:chOff x="0" y="0"/>
          <a:chExt cx="0" cy="0"/>
        </a:xfrm>
      </p:grpSpPr>
      <p:sp>
        <p:nvSpPr>
          <p:cNvPr id="18" name="Google Shape;157;p31">
            <a:extLst>
              <a:ext uri="{FF2B5EF4-FFF2-40B4-BE49-F238E27FC236}">
                <a16:creationId xmlns:a16="http://schemas.microsoft.com/office/drawing/2014/main" id="{EAA26C90-FC3D-F96A-E696-B00613EE9520}"/>
              </a:ext>
            </a:extLst>
          </p:cNvPr>
          <p:cNvSpPr txBox="1">
            <a:spLocks noGrp="1"/>
          </p:cNvSpPr>
          <p:nvPr>
            <p:ph type="sldNum" idx="12"/>
          </p:nvPr>
        </p:nvSpPr>
        <p:spPr>
          <a:xfrm>
            <a:off x="8659513" y="4731150"/>
            <a:ext cx="295172" cy="177000"/>
          </a:xfrm>
          <a:prstGeom prst="rect">
            <a:avLst/>
          </a:prstGeom>
        </p:spPr>
        <p:txBody>
          <a:bodyPr spcFirstLastPara="1" wrap="square" lIns="34250" tIns="34250" rIns="34250" bIns="34250" anchor="ctr" anchorCtr="0">
            <a:noAutofit/>
          </a:bodyPr>
          <a:lstStyle/>
          <a:p>
            <a:pPr marL="0" marR="0" lvl="0" indent="0" algn="r" defTabSz="914400" rtl="0" eaLnBrk="1" fontAlgn="auto" latinLnBrk="0" hangingPunct="1">
              <a:lnSpc>
                <a:spcPct val="100000"/>
              </a:lnSpc>
              <a:spcBef>
                <a:spcPts val="0"/>
              </a:spcBef>
              <a:spcAft>
                <a:spcPts val="0"/>
              </a:spcAft>
              <a:buClr>
                <a:srgbClr val="888888"/>
              </a:buClr>
              <a:buSzPts val="900"/>
              <a:buFont typeface="Calibri"/>
              <a:buNone/>
              <a:tabLst/>
              <a:defRPr/>
            </a:pPr>
            <a:fld id="{00000000-1234-1234-1234-123412341234}" type="slidenum">
              <a:rPr kumimoji="0" lang="en" sz="900" b="0" i="0" u="none" strike="noStrike" kern="0" cap="none" spc="0" normalizeH="0" baseline="0" noProof="0">
                <a:ln>
                  <a:noFill/>
                </a:ln>
                <a:solidFill>
                  <a:srgbClr val="888888"/>
                </a:solidFill>
                <a:effectLst/>
                <a:uLnTx/>
                <a:uFillTx/>
                <a:latin typeface="Roboto Light"/>
                <a:ea typeface="Roboto Light"/>
                <a:sym typeface="Roboto Light"/>
              </a:rPr>
              <a:pPr marL="0" marR="0" lvl="0" indent="0" algn="r" defTabSz="914400" rtl="0" eaLnBrk="1" fontAlgn="auto" latinLnBrk="0" hangingPunct="1">
                <a:lnSpc>
                  <a:spcPct val="100000"/>
                </a:lnSpc>
                <a:spcBef>
                  <a:spcPts val="0"/>
                </a:spcBef>
                <a:spcAft>
                  <a:spcPts val="0"/>
                </a:spcAft>
                <a:buClr>
                  <a:srgbClr val="888888"/>
                </a:buClr>
                <a:buSzPts val="900"/>
                <a:buFont typeface="Calibri"/>
                <a:buNone/>
                <a:tabLst/>
                <a:defRPr/>
              </a:pPr>
              <a:t>5</a:t>
            </a:fld>
            <a:endParaRPr kumimoji="0" sz="900" b="0" i="0" u="none" strike="noStrike" kern="0" cap="none" spc="0" normalizeH="0" baseline="0" noProof="0" dirty="0">
              <a:ln>
                <a:noFill/>
              </a:ln>
              <a:solidFill>
                <a:srgbClr val="888888"/>
              </a:solidFill>
              <a:effectLst/>
              <a:uLnTx/>
              <a:uFillTx/>
              <a:latin typeface="Roboto Light"/>
              <a:ea typeface="Roboto Light"/>
              <a:sym typeface="Roboto Light"/>
            </a:endParaRPr>
          </a:p>
        </p:txBody>
      </p:sp>
      <p:sp>
        <p:nvSpPr>
          <p:cNvPr id="12" name="Rectangle 11">
            <a:extLst>
              <a:ext uri="{FF2B5EF4-FFF2-40B4-BE49-F238E27FC236}">
                <a16:creationId xmlns:a16="http://schemas.microsoft.com/office/drawing/2014/main" id="{5844F3F5-1C70-1FD1-B960-67367DCA0F88}"/>
              </a:ext>
            </a:extLst>
          </p:cNvPr>
          <p:cNvSpPr/>
          <p:nvPr/>
        </p:nvSpPr>
        <p:spPr>
          <a:xfrm>
            <a:off x="2914938" y="1451111"/>
            <a:ext cx="3314125" cy="430887"/>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b="1" dirty="0">
                <a:latin typeface="Roboto Black" panose="02000000000000000000" pitchFamily="2" charset="0"/>
                <a:ea typeface="Roboto Black" panose="02000000000000000000" pitchFamily="2" charset="0"/>
              </a:rPr>
              <a:t>Concerns Related to Job Displacement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1" u="none" strike="noStrike" kern="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cs typeface="Arial"/>
                <a:sym typeface="Arial"/>
              </a:rPr>
              <a:t>Showing % among </a:t>
            </a:r>
            <a:r>
              <a:rPr lang="en-US" sz="800" i="1" dirty="0">
                <a:latin typeface="Roboto Light" panose="02000000000000000000" pitchFamily="2" charset="0"/>
                <a:ea typeface="Roboto Light" panose="02000000000000000000" pitchFamily="2" charset="0"/>
              </a:rPr>
              <a:t>E</a:t>
            </a:r>
            <a:r>
              <a:rPr kumimoji="0" lang="en-US" sz="800" b="0" i="1" u="none" strike="noStrike" kern="0" cap="none" spc="0" normalizeH="0" baseline="0" noProof="0" dirty="0" err="1">
                <a:ln>
                  <a:noFill/>
                </a:ln>
                <a:solidFill>
                  <a:srgbClr val="000000"/>
                </a:solidFill>
                <a:effectLst/>
                <a:uLnTx/>
                <a:uFillTx/>
                <a:latin typeface="Roboto Light" panose="02000000000000000000" pitchFamily="2" charset="0"/>
                <a:ea typeface="Roboto Light" panose="02000000000000000000" pitchFamily="2" charset="0"/>
                <a:cs typeface="Arial"/>
                <a:sym typeface="Arial"/>
              </a:rPr>
              <a:t>mployed</a:t>
            </a:r>
            <a:r>
              <a:rPr kumimoji="0" lang="en-US" sz="800" b="0" i="1" u="none" strike="noStrike" kern="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cs typeface="Arial"/>
                <a:sym typeface="Arial"/>
              </a:rPr>
              <a:t> US Adults / US Adults</a:t>
            </a:r>
            <a:endParaRPr kumimoji="0" lang="en-US" sz="800" b="1" i="1" u="none" strike="noStrike" kern="0" cap="none" spc="0" normalizeH="0" baseline="0" noProof="0" dirty="0">
              <a:ln>
                <a:noFill/>
              </a:ln>
              <a:solidFill>
                <a:srgbClr val="000000"/>
              </a:solidFill>
              <a:effectLst/>
              <a:uLnTx/>
              <a:uFillTx/>
              <a:latin typeface="Roboto Black" panose="02000000000000000000" pitchFamily="2" charset="0"/>
              <a:ea typeface="Roboto Black" panose="02000000000000000000" pitchFamily="2" charset="0"/>
              <a:cs typeface="Arial"/>
              <a:sym typeface="Arial"/>
            </a:endParaRPr>
          </a:p>
        </p:txBody>
      </p:sp>
      <p:graphicFrame>
        <p:nvGraphicFramePr>
          <p:cNvPr id="28" name="Chart 27">
            <a:extLst>
              <a:ext uri="{FF2B5EF4-FFF2-40B4-BE49-F238E27FC236}">
                <a16:creationId xmlns:a16="http://schemas.microsoft.com/office/drawing/2014/main" id="{97388876-2C0C-89B2-68C7-538CA33F05C9}"/>
              </a:ext>
            </a:extLst>
          </p:cNvPr>
          <p:cNvGraphicFramePr/>
          <p:nvPr>
            <p:extLst>
              <p:ext uri="{D42A27DB-BD31-4B8C-83A1-F6EECF244321}">
                <p14:modId xmlns:p14="http://schemas.microsoft.com/office/powerpoint/2010/main" val="1846279918"/>
              </p:ext>
            </p:extLst>
          </p:nvPr>
        </p:nvGraphicFramePr>
        <p:xfrm>
          <a:off x="2759480" y="1925453"/>
          <a:ext cx="2585299" cy="2531227"/>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BBDBC365-9BB4-1F84-1CAC-4ADE643E86A9}"/>
              </a:ext>
            </a:extLst>
          </p:cNvPr>
          <p:cNvSpPr/>
          <p:nvPr/>
        </p:nvSpPr>
        <p:spPr>
          <a:xfrm>
            <a:off x="189315" y="828544"/>
            <a:ext cx="8765370" cy="523220"/>
          </a:xfrm>
          <a:prstGeom prst="rect">
            <a:avLst/>
          </a:prstGeom>
        </p:spPr>
        <p:txBody>
          <a:bodyPr wrap="square">
            <a:spAutoFit/>
          </a:bodyPr>
          <a:lstStyle/>
          <a:p>
            <a:pPr>
              <a:defRPr/>
            </a:pPr>
            <a:r>
              <a:rPr lang="en-US" dirty="0">
                <a:latin typeface="Roboto Light" panose="02000000000000000000" pitchFamily="2" charset="0"/>
                <a:ea typeface="Roboto Light" panose="02000000000000000000" pitchFamily="2" charset="0"/>
                <a:sym typeface="Roboto Black"/>
              </a:rPr>
              <a:t>About 3-in-4 US Adults are worried robots will take most people’s jobs in the next five years, while less than 1-in-3 workers worry about a robot taking their own job.</a:t>
            </a:r>
          </a:p>
        </p:txBody>
      </p:sp>
      <p:sp>
        <p:nvSpPr>
          <p:cNvPr id="8" name="Google Shape;144;p31">
            <a:extLst>
              <a:ext uri="{FF2B5EF4-FFF2-40B4-BE49-F238E27FC236}">
                <a16:creationId xmlns:a16="http://schemas.microsoft.com/office/drawing/2014/main" id="{E73DF03F-74BB-AA57-1846-9DEC3828785C}"/>
              </a:ext>
            </a:extLst>
          </p:cNvPr>
          <p:cNvSpPr txBox="1">
            <a:spLocks/>
          </p:cNvSpPr>
          <p:nvPr/>
        </p:nvSpPr>
        <p:spPr>
          <a:xfrm>
            <a:off x="189315" y="214311"/>
            <a:ext cx="8765370" cy="646891"/>
          </a:xfrm>
          <a:prstGeom prst="rect">
            <a:avLst/>
          </a:prstGeom>
          <a:noFill/>
          <a:ln>
            <a:noFill/>
          </a:ln>
        </p:spPr>
        <p:txBody>
          <a:bodyPr spcFirstLastPara="1" wrap="square" lIns="34250" tIns="34250" rIns="34250" bIns="3425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SzPts val="2400"/>
              <a:defRPr/>
            </a:pPr>
            <a:r>
              <a:rPr lang="en-US" sz="2000" b="1" dirty="0">
                <a:latin typeface="Roboto Black"/>
                <a:ea typeface="Roboto Black"/>
                <a:cs typeface="Roboto Black"/>
                <a:sym typeface="Roboto Black"/>
              </a:rPr>
              <a:t>Americans are more likely to worry about robots taking others’ jobs, rather than their own</a:t>
            </a:r>
          </a:p>
        </p:txBody>
      </p:sp>
      <p:graphicFrame>
        <p:nvGraphicFramePr>
          <p:cNvPr id="19" name="Table 18">
            <a:extLst>
              <a:ext uri="{FF2B5EF4-FFF2-40B4-BE49-F238E27FC236}">
                <a16:creationId xmlns:a16="http://schemas.microsoft.com/office/drawing/2014/main" id="{0AA5424E-9BF5-6E66-C610-4395272F9C75}"/>
              </a:ext>
            </a:extLst>
          </p:cNvPr>
          <p:cNvGraphicFramePr>
            <a:graphicFrameLocks noGrp="1"/>
          </p:cNvGraphicFramePr>
          <p:nvPr>
            <p:extLst>
              <p:ext uri="{D42A27DB-BD31-4B8C-83A1-F6EECF244321}">
                <p14:modId xmlns:p14="http://schemas.microsoft.com/office/powerpoint/2010/main" val="3635086735"/>
              </p:ext>
            </p:extLst>
          </p:nvPr>
        </p:nvGraphicFramePr>
        <p:xfrm>
          <a:off x="928109" y="2381250"/>
          <a:ext cx="1292056" cy="1626280"/>
        </p:xfrm>
        <a:graphic>
          <a:graphicData uri="http://schemas.openxmlformats.org/drawingml/2006/table">
            <a:tbl>
              <a:tblPr firstRow="1" bandRow="1">
                <a:tableStyleId>{5C22544A-7EE6-4342-B048-85BDC9FD1C3A}</a:tableStyleId>
              </a:tblPr>
              <a:tblGrid>
                <a:gridCol w="1292056">
                  <a:extLst>
                    <a:ext uri="{9D8B030D-6E8A-4147-A177-3AD203B41FA5}">
                      <a16:colId xmlns:a16="http://schemas.microsoft.com/office/drawing/2014/main" val="1478775908"/>
                    </a:ext>
                  </a:extLst>
                </a:gridCol>
              </a:tblGrid>
              <a:tr h="32525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dirty="0">
                          <a:ln>
                            <a:noFill/>
                          </a:ln>
                          <a:solidFill>
                            <a:schemeClr val="bg1"/>
                          </a:solidFill>
                          <a:effectLst/>
                          <a:uLnTx/>
                          <a:uFillTx/>
                          <a:latin typeface="Roboto Black" panose="02000000000000000000" pitchFamily="2" charset="0"/>
                          <a:ea typeface="Roboto Black" panose="02000000000000000000" pitchFamily="2" charset="0"/>
                          <a:cs typeface="Roboto Black" panose="02000000000000000000" pitchFamily="2" charset="0"/>
                          <a:sym typeface="Arial"/>
                        </a:rPr>
                        <a:t>Very worried</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125037539"/>
                  </a:ext>
                </a:extLst>
              </a:tr>
              <a:tr h="32525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dirty="0">
                          <a:ln>
                            <a:noFill/>
                          </a:ln>
                          <a:solidFill>
                            <a:schemeClr val="bg1"/>
                          </a:solidFill>
                          <a:effectLst/>
                          <a:uLnTx/>
                          <a:uFillTx/>
                          <a:latin typeface="Roboto Black" panose="02000000000000000000" pitchFamily="2" charset="0"/>
                          <a:ea typeface="Roboto Black" panose="02000000000000000000" pitchFamily="2" charset="0"/>
                          <a:cs typeface="Roboto Black" panose="02000000000000000000" pitchFamily="2" charset="0"/>
                          <a:sym typeface="Arial"/>
                        </a:rPr>
                        <a:t>Somewhat worried</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3888836454"/>
                  </a:ext>
                </a:extLst>
              </a:tr>
              <a:tr h="32525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dirty="0">
                          <a:ln>
                            <a:noFill/>
                          </a:ln>
                          <a:solidFill>
                            <a:schemeClr val="bg1"/>
                          </a:solidFill>
                          <a:effectLst/>
                          <a:uLnTx/>
                          <a:uFillTx/>
                          <a:latin typeface="Roboto Black" panose="02000000000000000000" pitchFamily="2" charset="0"/>
                          <a:ea typeface="Roboto Black" panose="02000000000000000000" pitchFamily="2" charset="0"/>
                          <a:cs typeface="Roboto Black" panose="02000000000000000000" pitchFamily="2" charset="0"/>
                          <a:sym typeface="Arial"/>
                        </a:rPr>
                        <a:t>Not very worried</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991148668"/>
                  </a:ext>
                </a:extLst>
              </a:tr>
              <a:tr h="32525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dirty="0">
                          <a:ln>
                            <a:noFill/>
                          </a:ln>
                          <a:solidFill>
                            <a:schemeClr val="bg1"/>
                          </a:solidFill>
                          <a:effectLst/>
                          <a:uLnTx/>
                          <a:uFillTx/>
                          <a:latin typeface="Roboto Black" panose="02000000000000000000" pitchFamily="2" charset="0"/>
                          <a:ea typeface="Roboto Black" panose="02000000000000000000" pitchFamily="2" charset="0"/>
                          <a:cs typeface="Roboto Black" panose="02000000000000000000" pitchFamily="2" charset="0"/>
                          <a:sym typeface="Arial"/>
                        </a:rPr>
                        <a:t>Not at all worried</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lumMod val="75000"/>
                      </a:schemeClr>
                    </a:solidFill>
                  </a:tcPr>
                </a:tc>
                <a:extLst>
                  <a:ext uri="{0D108BD9-81ED-4DB2-BD59-A6C34878D82A}">
                    <a16:rowId xmlns:a16="http://schemas.microsoft.com/office/drawing/2014/main" val="1924704586"/>
                  </a:ext>
                </a:extLst>
              </a:tr>
              <a:tr h="32525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dirty="0">
                          <a:ln>
                            <a:noFill/>
                          </a:ln>
                          <a:solidFill>
                            <a:schemeClr val="tx1"/>
                          </a:solidFill>
                          <a:effectLst/>
                          <a:uLnTx/>
                          <a:uFillTx/>
                          <a:latin typeface="Roboto Black" panose="02000000000000000000" pitchFamily="2" charset="0"/>
                          <a:ea typeface="Roboto Black" panose="02000000000000000000" pitchFamily="2" charset="0"/>
                          <a:cs typeface="Roboto Black" panose="02000000000000000000" pitchFamily="2" charset="0"/>
                          <a:sym typeface="Arial"/>
                        </a:rPr>
                        <a:t>Not sure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DEDED"/>
                    </a:solidFill>
                  </a:tcPr>
                </a:tc>
                <a:extLst>
                  <a:ext uri="{0D108BD9-81ED-4DB2-BD59-A6C34878D82A}">
                    <a16:rowId xmlns:a16="http://schemas.microsoft.com/office/drawing/2014/main" val="4247495185"/>
                  </a:ext>
                </a:extLst>
              </a:tr>
            </a:tbl>
          </a:graphicData>
        </a:graphic>
      </p:graphicFrame>
      <p:graphicFrame>
        <p:nvGraphicFramePr>
          <p:cNvPr id="30" name="Chart 29">
            <a:extLst>
              <a:ext uri="{FF2B5EF4-FFF2-40B4-BE49-F238E27FC236}">
                <a16:creationId xmlns:a16="http://schemas.microsoft.com/office/drawing/2014/main" id="{5C6A4B91-26A4-62FF-53AC-297123D1394B}"/>
              </a:ext>
            </a:extLst>
          </p:cNvPr>
          <p:cNvGraphicFramePr/>
          <p:nvPr>
            <p:extLst>
              <p:ext uri="{D42A27DB-BD31-4B8C-83A1-F6EECF244321}">
                <p14:modId xmlns:p14="http://schemas.microsoft.com/office/powerpoint/2010/main" val="1441756439"/>
              </p:ext>
            </p:extLst>
          </p:nvPr>
        </p:nvGraphicFramePr>
        <p:xfrm>
          <a:off x="5516773" y="1925453"/>
          <a:ext cx="2585299" cy="2531227"/>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4907AC05-E15C-E813-4786-BA8B39DED505}"/>
              </a:ext>
            </a:extLst>
          </p:cNvPr>
          <p:cNvSpPr txBox="1"/>
          <p:nvPr/>
        </p:nvSpPr>
        <p:spPr>
          <a:xfrm>
            <a:off x="2643068" y="2205883"/>
            <a:ext cx="543739" cy="307777"/>
          </a:xfrm>
          <a:prstGeom prst="rect">
            <a:avLst/>
          </a:prstGeom>
          <a:noFill/>
        </p:spPr>
        <p:txBody>
          <a:bodyPr wrap="none" rtlCol="0">
            <a:spAutoFit/>
          </a:bodyPr>
          <a:lstStyle/>
          <a:p>
            <a:r>
              <a:rPr lang="en-US" b="1" dirty="0">
                <a:solidFill>
                  <a:srgbClr val="002060"/>
                </a:solidFill>
                <a:latin typeface="Roboto Black" panose="02000000000000000000" pitchFamily="2" charset="0"/>
                <a:ea typeface="Roboto Black" panose="02000000000000000000" pitchFamily="2" charset="0"/>
                <a:cs typeface="Roboto Black" panose="02000000000000000000" pitchFamily="2" charset="0"/>
              </a:rPr>
              <a:t>31%</a:t>
            </a:r>
          </a:p>
        </p:txBody>
      </p:sp>
      <p:sp>
        <p:nvSpPr>
          <p:cNvPr id="7" name="TextBox 6">
            <a:extLst>
              <a:ext uri="{FF2B5EF4-FFF2-40B4-BE49-F238E27FC236}">
                <a16:creationId xmlns:a16="http://schemas.microsoft.com/office/drawing/2014/main" id="{072414D5-70D9-2F44-1939-FF5C22E626CD}"/>
              </a:ext>
            </a:extLst>
          </p:cNvPr>
          <p:cNvSpPr txBox="1"/>
          <p:nvPr/>
        </p:nvSpPr>
        <p:spPr>
          <a:xfrm>
            <a:off x="5392112" y="2628856"/>
            <a:ext cx="543739" cy="307777"/>
          </a:xfrm>
          <a:prstGeom prst="rect">
            <a:avLst/>
          </a:prstGeom>
          <a:noFill/>
        </p:spPr>
        <p:txBody>
          <a:bodyPr wrap="none" rtlCol="0">
            <a:spAutoFit/>
          </a:bodyPr>
          <a:lstStyle/>
          <a:p>
            <a:r>
              <a:rPr lang="en-US" b="1" dirty="0">
                <a:solidFill>
                  <a:srgbClr val="002060"/>
                </a:solidFill>
                <a:latin typeface="Roboto Black" panose="02000000000000000000" pitchFamily="2" charset="0"/>
                <a:ea typeface="Roboto Black" panose="02000000000000000000" pitchFamily="2" charset="0"/>
                <a:cs typeface="Roboto Black" panose="02000000000000000000" pitchFamily="2" charset="0"/>
              </a:rPr>
              <a:t>74%</a:t>
            </a:r>
          </a:p>
        </p:txBody>
      </p:sp>
      <p:sp>
        <p:nvSpPr>
          <p:cNvPr id="5" name="Right Brace 4">
            <a:extLst>
              <a:ext uri="{FF2B5EF4-FFF2-40B4-BE49-F238E27FC236}">
                <a16:creationId xmlns:a16="http://schemas.microsoft.com/office/drawing/2014/main" id="{B68237C2-2F90-2CE6-57D0-F78D342914EC}"/>
              </a:ext>
            </a:extLst>
          </p:cNvPr>
          <p:cNvSpPr/>
          <p:nvPr/>
        </p:nvSpPr>
        <p:spPr>
          <a:xfrm rot="10800000">
            <a:off x="5885313" y="2079340"/>
            <a:ext cx="50538" cy="1406810"/>
          </a:xfrm>
          <a:prstGeom prst="rightBrace">
            <a:avLst>
              <a:gd name="adj1" fmla="val 0"/>
              <a:gd name="adj2" fmla="val 50000"/>
            </a:avLst>
          </a:prstGeom>
          <a:ln w="952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2060"/>
              </a:solidFill>
            </a:endParaRPr>
          </a:p>
        </p:txBody>
      </p:sp>
      <p:sp>
        <p:nvSpPr>
          <p:cNvPr id="9" name="Right Brace 8">
            <a:extLst>
              <a:ext uri="{FF2B5EF4-FFF2-40B4-BE49-F238E27FC236}">
                <a16:creationId xmlns:a16="http://schemas.microsoft.com/office/drawing/2014/main" id="{2E5F2E72-3715-1735-5D11-D0A5BE153682}"/>
              </a:ext>
            </a:extLst>
          </p:cNvPr>
          <p:cNvSpPr/>
          <p:nvPr/>
        </p:nvSpPr>
        <p:spPr>
          <a:xfrm rot="10800000">
            <a:off x="3134363" y="2071594"/>
            <a:ext cx="61700" cy="576356"/>
          </a:xfrm>
          <a:prstGeom prst="rightBrace">
            <a:avLst>
              <a:gd name="adj1" fmla="val 0"/>
              <a:gd name="adj2" fmla="val 50000"/>
            </a:avLst>
          </a:prstGeom>
          <a:ln w="952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5">
                  <a:lumMod val="75000"/>
                </a:schemeClr>
              </a:solidFill>
            </a:endParaRPr>
          </a:p>
        </p:txBody>
      </p:sp>
      <p:sp>
        <p:nvSpPr>
          <p:cNvPr id="3" name="TextBox 2">
            <a:extLst>
              <a:ext uri="{FF2B5EF4-FFF2-40B4-BE49-F238E27FC236}">
                <a16:creationId xmlns:a16="http://schemas.microsoft.com/office/drawing/2014/main" id="{77988045-A252-93D2-9793-08E7456C72BB}"/>
              </a:ext>
            </a:extLst>
          </p:cNvPr>
          <p:cNvSpPr txBox="1"/>
          <p:nvPr/>
        </p:nvSpPr>
        <p:spPr>
          <a:xfrm>
            <a:off x="1072938" y="4719622"/>
            <a:ext cx="6858710" cy="200055"/>
          </a:xfrm>
          <a:prstGeom prst="rect">
            <a:avLst/>
          </a:prstGeom>
          <a:noFill/>
        </p:spPr>
        <p:txBody>
          <a:bodyPr wrap="square" rtlCol="0">
            <a:spAutoFit/>
          </a:bodyPr>
          <a:lstStyle/>
          <a:p>
            <a:pPr defTabSz="685800">
              <a:buClrTx/>
              <a:defRPr/>
            </a:pPr>
            <a:r>
              <a:rPr lang="en-US" sz="700" kern="1200" dirty="0">
                <a:solidFill>
                  <a:srgbClr val="FFFFFF">
                    <a:lumMod val="50000"/>
                  </a:srgbClr>
                </a:solidFill>
                <a:latin typeface="Roboto Light" panose="02000000000000000000" pitchFamily="2" charset="0"/>
                <a:ea typeface="Roboto Light" panose="02000000000000000000" pitchFamily="2" charset="0"/>
              </a:rPr>
              <a:t>How worried, if at all, are you about each of the following? Please select one option on each row.</a:t>
            </a:r>
          </a:p>
        </p:txBody>
      </p:sp>
    </p:spTree>
    <p:extLst>
      <p:ext uri="{BB962C8B-B14F-4D97-AF65-F5344CB8AC3E}">
        <p14:creationId xmlns:p14="http://schemas.microsoft.com/office/powerpoint/2010/main" val="210867364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2">
      <a:dk1>
        <a:srgbClr val="000000"/>
      </a:dk1>
      <a:lt1>
        <a:srgbClr val="FFFFFF"/>
      </a:lt1>
      <a:dk2>
        <a:srgbClr val="A7A7A7"/>
      </a:dk2>
      <a:lt2>
        <a:srgbClr val="535353"/>
      </a:lt2>
      <a:accent1>
        <a:srgbClr val="41ADFF"/>
      </a:accent1>
      <a:accent2>
        <a:srgbClr val="F46D24"/>
      </a:accent2>
      <a:accent3>
        <a:srgbClr val="40B88E"/>
      </a:accent3>
      <a:accent4>
        <a:srgbClr val="B241FF"/>
      </a:accent4>
      <a:accent5>
        <a:srgbClr val="3AA7B2"/>
      </a:accent5>
      <a:accent6>
        <a:srgbClr val="F03A5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8B46DFE0-E0AC-0740-8CCE-05F5EA49A6CC}">
  <we:reference id="wa104380526" version="1.0.33.0" store="en-US" storeType="OMEX"/>
  <we:alternateReferences>
    <we:reference id="wa104380526" version="1.0.33.0" store="WA104380526"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E19E5212-D977-794E-A570-301CA81D5129}">
  <we:reference id="wa200010001" version="1.0.0.1" store="en-US" storeType="OMEX"/>
  <we:alternateReferences>
    <we:reference id="wa200010001" version="1.0.0.1" store="en-US" storeType="OMEX"/>
  </we:alternateReferences>
  <we:properties>
    <we:property name="claude.fileId" value="&quot;a13ec1bd-db5e-4272-bcb8-d8ec8a327a38&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68748</TotalTime>
  <Words>732</Words>
  <Application>Microsoft Macintosh PowerPoint</Application>
  <PresentationFormat>On-screen Show (16:9)</PresentationFormat>
  <Paragraphs>77</Paragraphs>
  <Slides>5</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vt:i4>
      </vt:variant>
    </vt:vector>
  </HeadingPairs>
  <TitlesOfParts>
    <vt:vector size="12" baseType="lpstr">
      <vt:lpstr>Roboto Light</vt:lpstr>
      <vt:lpstr>Arial</vt:lpstr>
      <vt:lpstr>Roboto Black</vt:lpstr>
      <vt:lpstr>Calibri</vt:lpstr>
      <vt:lpstr>Roboto</vt:lpstr>
      <vt:lpstr>Simple Light</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Anurag Andra</cp:lastModifiedBy>
  <cp:revision>2579</cp:revision>
  <cp:lastPrinted>2025-07-23T19:03:51Z</cp:lastPrinted>
  <dcterms:modified xsi:type="dcterms:W3CDTF">2026-07-30T13:32:40Z</dcterms:modified>
</cp:coreProperties>
</file>